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2" r:id="rId17"/>
    <p:sldId id="279" r:id="rId18"/>
    <p:sldId id="280" r:id="rId19"/>
    <p:sldId id="281" r:id="rId20"/>
    <p:sldId id="283" r:id="rId21"/>
    <p:sldId id="278" r:id="rId22"/>
    <p:sldId id="291" r:id="rId23"/>
    <p:sldId id="284" r:id="rId24"/>
    <p:sldId id="290" r:id="rId25"/>
    <p:sldId id="288" r:id="rId26"/>
    <p:sldId id="286" r:id="rId27"/>
    <p:sldId id="287" r:id="rId28"/>
    <p:sldId id="289" r:id="rId29"/>
    <p:sldId id="285" r:id="rId30"/>
    <p:sldId id="29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알 수 없는 사용자1" initials="알 수 없는 사용자1" lastIdx="1" clrIdx="0"/>
  <p:cmAuthor id="2" name="전 민지" initials="전민" lastIdx="1" clrIdx="1">
    <p:extLst>
      <p:ext uri="{19B8F6BF-5375-455C-9EA6-DF929625EA0E}">
        <p15:presenceInfo xmlns:p15="http://schemas.microsoft.com/office/powerpoint/2012/main" userId="d2d1a034aed637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8" autoAdjust="0"/>
    <p:restoredTop sz="84906" autoAdjust="0"/>
  </p:normalViewPr>
  <p:slideViewPr>
    <p:cSldViewPr snapToGrid="0">
      <p:cViewPr varScale="1">
        <p:scale>
          <a:sx n="77" d="100"/>
          <a:sy n="77" d="100"/>
        </p:scale>
        <p:origin x="1267" y="7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민지" userId="d2d1a034aed6374b" providerId="LiveId" clId="{E7BFF9FE-2A02-4E63-B643-953D98D2C8A0}"/>
    <pc:docChg chg="undo custSel modSld">
      <pc:chgData name="전 민지" userId="d2d1a034aed6374b" providerId="LiveId" clId="{E7BFF9FE-2A02-4E63-B643-953D98D2C8A0}" dt="2021-05-04T01:48:19.675" v="29"/>
      <pc:docMkLst>
        <pc:docMk/>
      </pc:docMkLst>
      <pc:sldChg chg="modSp mod">
        <pc:chgData name="전 민지" userId="d2d1a034aed6374b" providerId="LiveId" clId="{E7BFF9FE-2A02-4E63-B643-953D98D2C8A0}" dt="2021-05-04T01:46:51.562" v="2" actId="1076"/>
        <pc:sldMkLst>
          <pc:docMk/>
          <pc:sldMk cId="0" sldId="267"/>
        </pc:sldMkLst>
        <pc:spChg chg="mod">
          <ac:chgData name="전 민지" userId="d2d1a034aed6374b" providerId="LiveId" clId="{E7BFF9FE-2A02-4E63-B643-953D98D2C8A0}" dt="2021-05-04T01:46:44.511" v="1" actId="1076"/>
          <ac:spMkLst>
            <pc:docMk/>
            <pc:sldMk cId="0" sldId="267"/>
            <ac:spMk id="13" creationId="{00000000-0000-0000-0000-000000000000}"/>
          </ac:spMkLst>
        </pc:spChg>
        <pc:spChg chg="mod">
          <ac:chgData name="전 민지" userId="d2d1a034aed6374b" providerId="LiveId" clId="{E7BFF9FE-2A02-4E63-B643-953D98D2C8A0}" dt="2021-05-04T01:46:51.562" v="2" actId="1076"/>
          <ac:spMkLst>
            <pc:docMk/>
            <pc:sldMk cId="0" sldId="267"/>
            <ac:spMk id="17" creationId="{00000000-0000-0000-0000-000000000000}"/>
          </ac:spMkLst>
        </pc:spChg>
        <pc:spChg chg="mod">
          <ac:chgData name="전 민지" userId="d2d1a034aed6374b" providerId="LiveId" clId="{E7BFF9FE-2A02-4E63-B643-953D98D2C8A0}" dt="2021-05-04T01:46:51.562" v="2" actId="1076"/>
          <ac:spMkLst>
            <pc:docMk/>
            <pc:sldMk cId="0" sldId="267"/>
            <ac:spMk id="18" creationId="{00000000-0000-0000-0000-000000000000}"/>
          </ac:spMkLst>
        </pc:spChg>
      </pc:sldChg>
      <pc:sldChg chg="modSp mod">
        <pc:chgData name="전 민지" userId="d2d1a034aed6374b" providerId="LiveId" clId="{E7BFF9FE-2A02-4E63-B643-953D98D2C8A0}" dt="2021-05-04T01:47:03.560" v="3" actId="1076"/>
        <pc:sldMkLst>
          <pc:docMk/>
          <pc:sldMk cId="1923356666" sldId="269"/>
        </pc:sldMkLst>
        <pc:spChg chg="mod">
          <ac:chgData name="전 민지" userId="d2d1a034aed6374b" providerId="LiveId" clId="{E7BFF9FE-2A02-4E63-B643-953D98D2C8A0}" dt="2021-05-04T01:47:03.560" v="3" actId="1076"/>
          <ac:spMkLst>
            <pc:docMk/>
            <pc:sldMk cId="1923356666" sldId="269"/>
            <ac:spMk id="2" creationId="{E8D4C519-F1A5-433F-8C0F-1DFDE774096B}"/>
          </ac:spMkLst>
        </pc:spChg>
      </pc:sldChg>
      <pc:sldChg chg="modSp mod">
        <pc:chgData name="전 민지" userId="d2d1a034aed6374b" providerId="LiveId" clId="{E7BFF9FE-2A02-4E63-B643-953D98D2C8A0}" dt="2021-05-04T01:47:10.145" v="5" actId="20577"/>
        <pc:sldMkLst>
          <pc:docMk/>
          <pc:sldMk cId="0" sldId="270"/>
        </pc:sldMkLst>
        <pc:spChg chg="mod">
          <ac:chgData name="전 민지" userId="d2d1a034aed6374b" providerId="LiveId" clId="{E7BFF9FE-2A02-4E63-B643-953D98D2C8A0}" dt="2021-05-04T01:47:10.145" v="5" actId="20577"/>
          <ac:spMkLst>
            <pc:docMk/>
            <pc:sldMk cId="0" sldId="270"/>
            <ac:spMk id="3" creationId="{00000000-0000-0000-0000-000000000000}"/>
          </ac:spMkLst>
        </pc:spChg>
      </pc:sldChg>
      <pc:sldChg chg="addSp delSp modSp mod">
        <pc:chgData name="전 민지" userId="d2d1a034aed6374b" providerId="LiveId" clId="{E7BFF9FE-2A02-4E63-B643-953D98D2C8A0}" dt="2021-05-04T01:47:39.867" v="9"/>
        <pc:sldMkLst>
          <pc:docMk/>
          <pc:sldMk cId="241946831" sldId="284"/>
        </pc:sldMkLst>
        <pc:spChg chg="del">
          <ac:chgData name="전 민지" userId="d2d1a034aed6374b" providerId="LiveId" clId="{E7BFF9FE-2A02-4E63-B643-953D98D2C8A0}" dt="2021-05-04T01:47:36.319" v="7" actId="478"/>
          <ac:spMkLst>
            <pc:docMk/>
            <pc:sldMk cId="241946831" sldId="284"/>
            <ac:spMk id="2" creationId="{D15A089C-B945-4FD8-BEFF-4CE214A99C00}"/>
          </ac:spMkLst>
        </pc:spChg>
        <pc:spChg chg="add del mod">
          <ac:chgData name="전 민지" userId="d2d1a034aed6374b" providerId="LiveId" clId="{E7BFF9FE-2A02-4E63-B643-953D98D2C8A0}" dt="2021-05-04T01:47:38.530" v="8" actId="478"/>
          <ac:spMkLst>
            <pc:docMk/>
            <pc:sldMk cId="241946831" sldId="284"/>
            <ac:spMk id="4" creationId="{6A89911E-BEAB-44A3-B4B9-769A9F912F80}"/>
          </ac:spMkLst>
        </pc:spChg>
        <pc:spChg chg="add mod">
          <ac:chgData name="전 민지" userId="d2d1a034aed6374b" providerId="LiveId" clId="{E7BFF9FE-2A02-4E63-B643-953D98D2C8A0}" dt="2021-05-04T01:47:39.867" v="9"/>
          <ac:spMkLst>
            <pc:docMk/>
            <pc:sldMk cId="241946831" sldId="284"/>
            <ac:spMk id="6" creationId="{D3997456-B3D0-40CC-8E69-E963B4B0B45B}"/>
          </ac:spMkLst>
        </pc:spChg>
      </pc:sldChg>
      <pc:sldChg chg="addSp delSp modSp mod">
        <pc:chgData name="전 민지" userId="d2d1a034aed6374b" providerId="LiveId" clId="{E7BFF9FE-2A02-4E63-B643-953D98D2C8A0}" dt="2021-05-04T01:48:19.675" v="29"/>
        <pc:sldMkLst>
          <pc:docMk/>
          <pc:sldMk cId="2786752847" sldId="285"/>
        </pc:sldMkLst>
        <pc:spChg chg="add del mod">
          <ac:chgData name="전 민지" userId="d2d1a034aed6374b" providerId="LiveId" clId="{E7BFF9FE-2A02-4E63-B643-953D98D2C8A0}" dt="2021-05-04T01:48:18.741" v="28" actId="478"/>
          <ac:spMkLst>
            <pc:docMk/>
            <pc:sldMk cId="2786752847" sldId="285"/>
            <ac:spMk id="3" creationId="{5C9DB56A-55D5-4487-A275-A85BEBF77BEE}"/>
          </ac:spMkLst>
        </pc:spChg>
        <pc:spChg chg="del mod">
          <ac:chgData name="전 민지" userId="d2d1a034aed6374b" providerId="LiveId" clId="{E7BFF9FE-2A02-4E63-B643-953D98D2C8A0}" dt="2021-05-04T01:48:17.142" v="27" actId="478"/>
          <ac:spMkLst>
            <pc:docMk/>
            <pc:sldMk cId="2786752847" sldId="285"/>
            <ac:spMk id="8" creationId="{BC173243-B5AF-4960-93AF-00EA7E7D424B}"/>
          </ac:spMkLst>
        </pc:spChg>
        <pc:spChg chg="add mod">
          <ac:chgData name="전 민지" userId="d2d1a034aed6374b" providerId="LiveId" clId="{E7BFF9FE-2A02-4E63-B643-953D98D2C8A0}" dt="2021-05-04T01:48:19.675" v="29"/>
          <ac:spMkLst>
            <pc:docMk/>
            <pc:sldMk cId="2786752847" sldId="285"/>
            <ac:spMk id="9" creationId="{3DC886E2-C35B-4099-864C-B9259FE9512F}"/>
          </ac:spMkLst>
        </pc:spChg>
      </pc:sldChg>
      <pc:sldChg chg="addSp delSp modSp mod">
        <pc:chgData name="전 민지" userId="d2d1a034aed6374b" providerId="LiveId" clId="{E7BFF9FE-2A02-4E63-B643-953D98D2C8A0}" dt="2021-05-04T01:47:59.649" v="22"/>
        <pc:sldMkLst>
          <pc:docMk/>
          <pc:sldMk cId="1841129009" sldId="286"/>
        </pc:sldMkLst>
        <pc:spChg chg="del mod">
          <ac:chgData name="전 민지" userId="d2d1a034aed6374b" providerId="LiveId" clId="{E7BFF9FE-2A02-4E63-B643-953D98D2C8A0}" dt="2021-05-04T01:47:56.720" v="20" actId="478"/>
          <ac:spMkLst>
            <pc:docMk/>
            <pc:sldMk cId="1841129009" sldId="286"/>
            <ac:spMk id="2" creationId="{D15A089C-B945-4FD8-BEFF-4CE214A99C00}"/>
          </ac:spMkLst>
        </pc:spChg>
        <pc:spChg chg="add del mod">
          <ac:chgData name="전 민지" userId="d2d1a034aed6374b" providerId="LiveId" clId="{E7BFF9FE-2A02-4E63-B643-953D98D2C8A0}" dt="2021-05-04T01:47:58.586" v="21" actId="478"/>
          <ac:spMkLst>
            <pc:docMk/>
            <pc:sldMk cId="1841129009" sldId="286"/>
            <ac:spMk id="4" creationId="{FB3ECB9F-F865-4C92-BC2B-5762637182DE}"/>
          </ac:spMkLst>
        </pc:spChg>
        <pc:spChg chg="add mod">
          <ac:chgData name="전 민지" userId="d2d1a034aed6374b" providerId="LiveId" clId="{E7BFF9FE-2A02-4E63-B643-953D98D2C8A0}" dt="2021-05-04T01:47:59.649" v="22"/>
          <ac:spMkLst>
            <pc:docMk/>
            <pc:sldMk cId="1841129009" sldId="286"/>
            <ac:spMk id="6" creationId="{9942F481-0A17-4F26-BC73-4401762AFD74}"/>
          </ac:spMkLst>
        </pc:spChg>
      </pc:sldChg>
      <pc:sldChg chg="addSp delSp modSp mod">
        <pc:chgData name="전 민지" userId="d2d1a034aed6374b" providerId="LiveId" clId="{E7BFF9FE-2A02-4E63-B643-953D98D2C8A0}" dt="2021-05-04T01:48:05.184" v="24"/>
        <pc:sldMkLst>
          <pc:docMk/>
          <pc:sldMk cId="3806372142" sldId="287"/>
        </pc:sldMkLst>
        <pc:spChg chg="del mod">
          <ac:chgData name="전 민지" userId="d2d1a034aed6374b" providerId="LiveId" clId="{E7BFF9FE-2A02-4E63-B643-953D98D2C8A0}" dt="2021-05-04T01:48:03.299" v="23" actId="478"/>
          <ac:spMkLst>
            <pc:docMk/>
            <pc:sldMk cId="3806372142" sldId="287"/>
            <ac:spMk id="4" creationId="{8FDCA968-0287-45E1-BA22-28FBD6905126}"/>
          </ac:spMkLst>
        </pc:spChg>
        <pc:spChg chg="add mod">
          <ac:chgData name="전 민지" userId="d2d1a034aed6374b" providerId="LiveId" clId="{E7BFF9FE-2A02-4E63-B643-953D98D2C8A0}" dt="2021-05-04T01:48:05.184" v="24"/>
          <ac:spMkLst>
            <pc:docMk/>
            <pc:sldMk cId="3806372142" sldId="287"/>
            <ac:spMk id="5" creationId="{20ED8C27-0C63-4CCB-BF90-0F8F144FA700}"/>
          </ac:spMkLst>
        </pc:spChg>
      </pc:sldChg>
      <pc:sldChg chg="addSp delSp modSp mod">
        <pc:chgData name="전 민지" userId="d2d1a034aed6374b" providerId="LiveId" clId="{E7BFF9FE-2A02-4E63-B643-953D98D2C8A0}" dt="2021-05-04T01:47:51.531" v="19"/>
        <pc:sldMkLst>
          <pc:docMk/>
          <pc:sldMk cId="1510959992" sldId="288"/>
        </pc:sldMkLst>
        <pc:spChg chg="add mod">
          <ac:chgData name="전 민지" userId="d2d1a034aed6374b" providerId="LiveId" clId="{E7BFF9FE-2A02-4E63-B643-953D98D2C8A0}" dt="2021-05-04T01:47:51.531" v="19"/>
          <ac:spMkLst>
            <pc:docMk/>
            <pc:sldMk cId="1510959992" sldId="288"/>
            <ac:spMk id="4" creationId="{D6B5A597-E482-4C27-BAA1-940D9F00AF4C}"/>
          </ac:spMkLst>
        </pc:spChg>
        <pc:spChg chg="del mod">
          <ac:chgData name="전 민지" userId="d2d1a034aed6374b" providerId="LiveId" clId="{E7BFF9FE-2A02-4E63-B643-953D98D2C8A0}" dt="2021-05-04T01:47:50.600" v="18" actId="478"/>
          <ac:spMkLst>
            <pc:docMk/>
            <pc:sldMk cId="1510959992" sldId="288"/>
            <ac:spMk id="5" creationId="{CAE54E9F-717B-408B-BC7E-02B623C8F52B}"/>
          </ac:spMkLst>
        </pc:spChg>
      </pc:sldChg>
      <pc:sldChg chg="addSp delSp modSp mod">
        <pc:chgData name="전 민지" userId="d2d1a034aed6374b" providerId="LiveId" clId="{E7BFF9FE-2A02-4E63-B643-953D98D2C8A0}" dt="2021-05-04T01:48:10.896" v="26"/>
        <pc:sldMkLst>
          <pc:docMk/>
          <pc:sldMk cId="62239230" sldId="289"/>
        </pc:sldMkLst>
        <pc:spChg chg="del mod">
          <ac:chgData name="전 민지" userId="d2d1a034aed6374b" providerId="LiveId" clId="{E7BFF9FE-2A02-4E63-B643-953D98D2C8A0}" dt="2021-05-04T01:48:09.710" v="25" actId="478"/>
          <ac:spMkLst>
            <pc:docMk/>
            <pc:sldMk cId="62239230" sldId="289"/>
            <ac:spMk id="4" creationId="{97B836E1-4706-4DDC-89C7-DD5D3FFDE715}"/>
          </ac:spMkLst>
        </pc:spChg>
        <pc:spChg chg="add mod">
          <ac:chgData name="전 민지" userId="d2d1a034aed6374b" providerId="LiveId" clId="{E7BFF9FE-2A02-4E63-B643-953D98D2C8A0}" dt="2021-05-04T01:48:10.896" v="26"/>
          <ac:spMkLst>
            <pc:docMk/>
            <pc:sldMk cId="62239230" sldId="289"/>
            <ac:spMk id="5" creationId="{BCFC5D84-7498-47D0-A4D5-E3EDE2881ECC}"/>
          </ac:spMkLst>
        </pc:spChg>
      </pc:sldChg>
      <pc:sldChg chg="addSp delSp modSp mod">
        <pc:chgData name="전 민지" userId="d2d1a034aed6374b" providerId="LiveId" clId="{E7BFF9FE-2A02-4E63-B643-953D98D2C8A0}" dt="2021-05-04T01:47:46.589" v="17"/>
        <pc:sldMkLst>
          <pc:docMk/>
          <pc:sldMk cId="1906222906" sldId="290"/>
        </pc:sldMkLst>
        <pc:spChg chg="del mod">
          <ac:chgData name="전 민지" userId="d2d1a034aed6374b" providerId="LiveId" clId="{E7BFF9FE-2A02-4E63-B643-953D98D2C8A0}" dt="2021-05-04T01:47:45.212" v="16" actId="478"/>
          <ac:spMkLst>
            <pc:docMk/>
            <pc:sldMk cId="1906222906" sldId="290"/>
            <ac:spMk id="4" creationId="{3FAA7B2A-D8CE-473A-A791-218AC33DE4F2}"/>
          </ac:spMkLst>
        </pc:spChg>
        <pc:spChg chg="add mod">
          <ac:chgData name="전 민지" userId="d2d1a034aed6374b" providerId="LiveId" clId="{E7BFF9FE-2A02-4E63-B643-953D98D2C8A0}" dt="2021-05-04T01:47:46.589" v="17"/>
          <ac:spMkLst>
            <pc:docMk/>
            <pc:sldMk cId="1906222906" sldId="290"/>
            <ac:spMk id="5" creationId="{3A475190-C66B-42D8-9378-4A834D718252}"/>
          </ac:spMkLst>
        </pc:spChg>
      </pc:sldChg>
      <pc:sldChg chg="modSp mod">
        <pc:chgData name="전 민지" userId="d2d1a034aed6374b" providerId="LiveId" clId="{E7BFF9FE-2A02-4E63-B643-953D98D2C8A0}" dt="2021-05-04T01:47:28.782" v="6" actId="14100"/>
        <pc:sldMkLst>
          <pc:docMk/>
          <pc:sldMk cId="3953169504" sldId="291"/>
        </pc:sldMkLst>
        <pc:spChg chg="mod">
          <ac:chgData name="전 민지" userId="d2d1a034aed6374b" providerId="LiveId" clId="{E7BFF9FE-2A02-4E63-B643-953D98D2C8A0}" dt="2021-05-04T01:47:28.782" v="6" actId="14100"/>
          <ac:spMkLst>
            <pc:docMk/>
            <pc:sldMk cId="3953169504" sldId="291"/>
            <ac:spMk id="8" creationId="{38F53013-D9C1-4DC8-B002-E6069119BF84}"/>
          </ac:spMkLst>
        </pc:spChg>
      </pc:sldChg>
    </pc:docChg>
  </pc:docChgLst>
  <pc:docChgLst>
    <pc:chgData name="전 민지" userId="d2d1a034aed6374b" providerId="LiveId" clId="{D5CF85AB-EA68-47B6-9321-2CEBBF61D6B7}"/>
    <pc:docChg chg="undo custSel modSld modMainMaster modNotesMaster">
      <pc:chgData name="전 민지" userId="d2d1a034aed6374b" providerId="LiveId" clId="{D5CF85AB-EA68-47B6-9321-2CEBBF61D6B7}" dt="2021-05-04T01:52:57.607" v="15" actId="20577"/>
      <pc:docMkLst>
        <pc:docMk/>
      </pc:docMkLst>
      <pc:sldChg chg="modSp">
        <pc:chgData name="전 민지" userId="d2d1a034aed6374b" providerId="LiveId" clId="{D5CF85AB-EA68-47B6-9321-2CEBBF61D6B7}" dt="2021-05-04T01:50:11.680" v="0"/>
        <pc:sldMkLst>
          <pc:docMk/>
          <pc:sldMk cId="0" sldId="256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6"/>
            <ac:spMk id="2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6"/>
            <ac:spMk id="3" creationId="{00000000-0000-0000-0000-000000000000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56"/>
            <ac:picMk id="5" creationId="{00000000-0000-0000-0000-000000000000}"/>
          </ac:picMkLst>
        </pc:picChg>
      </pc:sldChg>
      <pc:sldChg chg="modSp modNotes">
        <pc:chgData name="전 민지" userId="d2d1a034aed6374b" providerId="LiveId" clId="{D5CF85AB-EA68-47B6-9321-2CEBBF61D6B7}" dt="2021-05-04T01:50:11.680" v="0"/>
        <pc:sldMkLst>
          <pc:docMk/>
          <pc:sldMk cId="0" sldId="257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7"/>
            <ac:spMk id="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7"/>
            <ac:spMk id="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7"/>
            <ac:spMk id="9" creationId="{00000000-0000-0000-0000-000000000000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57"/>
            <ac:picMk id="6" creationId="{00000000-0000-0000-0000-000000000000}"/>
          </ac:picMkLst>
        </pc:picChg>
      </pc:sldChg>
      <pc:sldChg chg="modSp mod">
        <pc:chgData name="전 민지" userId="d2d1a034aed6374b" providerId="LiveId" clId="{D5CF85AB-EA68-47B6-9321-2CEBBF61D6B7}" dt="2021-05-04T01:52:24.022" v="13" actId="14100"/>
        <pc:sldMkLst>
          <pc:docMk/>
          <pc:sldMk cId="0" sldId="258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8"/>
            <ac:spMk id="2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8"/>
            <ac:spMk id="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8"/>
            <ac:spMk id="4" creationId="{CFFD626A-BD0B-4214-85EC-1B57162E1D4C}"/>
          </ac:spMkLst>
        </pc:spChg>
        <pc:spChg chg="mod">
          <ac:chgData name="전 민지" userId="d2d1a034aed6374b" providerId="LiveId" clId="{D5CF85AB-EA68-47B6-9321-2CEBBF61D6B7}" dt="2021-05-04T01:52:24.022" v="13" actId="14100"/>
          <ac:spMkLst>
            <pc:docMk/>
            <pc:sldMk cId="0" sldId="258"/>
            <ac:spMk id="5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8"/>
            <ac:spMk id="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8"/>
            <ac:spMk id="15" creationId="{A93CE844-6284-4ACA-8654-FBDBA37E04D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8"/>
            <ac:spMk id="18" creationId="{00000000-0000-0000-0000-000000000000}"/>
          </ac:spMkLst>
        </pc:spChg>
        <pc:grpChg chg="mod">
          <ac:chgData name="전 민지" userId="d2d1a034aed6374b" providerId="LiveId" clId="{D5CF85AB-EA68-47B6-9321-2CEBBF61D6B7}" dt="2021-05-04T01:50:11.680" v="0"/>
          <ac:grpSpMkLst>
            <pc:docMk/>
            <pc:sldMk cId="0" sldId="258"/>
            <ac:grpSpMk id="7" creationId="{DEB72B40-AAB2-421E-8991-AF36725C1CDF}"/>
          </ac:grpSpMkLst>
        </pc:gr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58"/>
            <ac:picMk id="10" creationId="{00000000-0000-0000-0000-000000000000}"/>
          </ac:picMkLst>
        </pc:pic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58"/>
            <ac:picMk id="11" creationId="{00000000-0000-0000-0000-000000000000}"/>
          </ac:picMkLst>
        </pc:pic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0" sldId="259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9"/>
            <ac:spMk id="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9"/>
            <ac:spMk id="5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9"/>
            <ac:spMk id="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59"/>
            <ac:spMk id="8" creationId="{00000000-0000-0000-0000-000000000000}"/>
          </ac:spMkLst>
        </pc:spChg>
      </pc:sldChg>
      <pc:sldChg chg="modSp mod">
        <pc:chgData name="전 민지" userId="d2d1a034aed6374b" providerId="LiveId" clId="{D5CF85AB-EA68-47B6-9321-2CEBBF61D6B7}" dt="2021-05-04T01:50:25.894" v="2" actId="14100"/>
        <pc:sldMkLst>
          <pc:docMk/>
          <pc:sldMk cId="0" sldId="260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0"/>
            <ac:spMk id="2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0"/>
            <ac:spMk id="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0"/>
            <ac:spMk id="20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0"/>
            <ac:spMk id="21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0"/>
            <ac:spMk id="22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25.894" v="2" actId="14100"/>
          <ac:spMkLst>
            <pc:docMk/>
            <pc:sldMk cId="0" sldId="260"/>
            <ac:spMk id="2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0"/>
            <ac:spMk id="2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0"/>
            <ac:spMk id="25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0"/>
            <ac:spMk id="27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0"/>
            <ac:spMk id="28" creationId="{00000000-0000-0000-0000-000000000000}"/>
          </ac:spMkLst>
        </pc:spChg>
        <pc:grpChg chg="mod">
          <ac:chgData name="전 민지" userId="d2d1a034aed6374b" providerId="LiveId" clId="{D5CF85AB-EA68-47B6-9321-2CEBBF61D6B7}" dt="2021-05-04T01:50:11.680" v="0"/>
          <ac:grpSpMkLst>
            <pc:docMk/>
            <pc:sldMk cId="0" sldId="260"/>
            <ac:grpSpMk id="30" creationId="{00000000-0000-0000-0000-000000000000}"/>
          </ac:grpSpMkLst>
        </pc:grp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0" sldId="261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1"/>
            <ac:spMk id="3" creationId="{00000000-0000-0000-0000-000000000000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61"/>
            <ac:picMk id="4" creationId="{E958AF31-037F-4D1E-84F3-5F8FF5115A83}"/>
          </ac:picMkLst>
        </pc:picChg>
      </pc:sldChg>
      <pc:sldChg chg="modSp mod modNotes">
        <pc:chgData name="전 민지" userId="d2d1a034aed6374b" providerId="LiveId" clId="{D5CF85AB-EA68-47B6-9321-2CEBBF61D6B7}" dt="2021-05-04T01:52:40.323" v="14" actId="1076"/>
        <pc:sldMkLst>
          <pc:docMk/>
          <pc:sldMk cId="0" sldId="262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2"/>
            <ac:spMk id="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2"/>
            <ac:spMk id="5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2"/>
            <ac:spMk id="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2"/>
            <ac:spMk id="11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2"/>
            <ac:spMk id="15" creationId="{00000000-0000-0000-0000-000000000000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62"/>
            <ac:picMk id="7" creationId="{00000000-0000-0000-0000-000000000000}"/>
          </ac:picMkLst>
        </pc:pic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62"/>
            <ac:picMk id="8" creationId="{00000000-0000-0000-0000-000000000000}"/>
          </ac:picMkLst>
        </pc:picChg>
        <pc:cxnChg chg="mod">
          <ac:chgData name="전 민지" userId="d2d1a034aed6374b" providerId="LiveId" clId="{D5CF85AB-EA68-47B6-9321-2CEBBF61D6B7}" dt="2021-05-04T01:52:40.323" v="14" actId="1076"/>
          <ac:cxnSpMkLst>
            <pc:docMk/>
            <pc:sldMk cId="0" sldId="262"/>
            <ac:cxnSpMk id="13" creationId="{00000000-0000-0000-0000-000000000000}"/>
          </ac:cxnSpMkLst>
        </pc:cxnChg>
        <pc:cxnChg chg="mod">
          <ac:chgData name="전 민지" userId="d2d1a034aed6374b" providerId="LiveId" clId="{D5CF85AB-EA68-47B6-9321-2CEBBF61D6B7}" dt="2021-05-04T01:52:40.323" v="14" actId="1076"/>
          <ac:cxnSpMkLst>
            <pc:docMk/>
            <pc:sldMk cId="0" sldId="262"/>
            <ac:cxnSpMk id="14" creationId="{00000000-0000-0000-0000-000000000000}"/>
          </ac:cxnSpMkLst>
        </pc:cxn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0" sldId="263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3"/>
            <ac:spMk id="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3"/>
            <ac:spMk id="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3"/>
            <ac:spMk id="10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3"/>
            <ac:spMk id="11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3"/>
            <ac:spMk id="2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3"/>
            <ac:spMk id="26" creationId="{00000000-0000-0000-0000-000000000000}"/>
          </ac:spMkLst>
        </pc:spChg>
        <pc:grpChg chg="mod">
          <ac:chgData name="전 민지" userId="d2d1a034aed6374b" providerId="LiveId" clId="{D5CF85AB-EA68-47B6-9321-2CEBBF61D6B7}" dt="2021-05-04T01:50:11.680" v="0"/>
          <ac:grpSpMkLst>
            <pc:docMk/>
            <pc:sldMk cId="0" sldId="263"/>
            <ac:grpSpMk id="22" creationId="{00000000-0000-0000-0000-000000000000}"/>
          </ac:grpSpMkLst>
        </pc:grpChg>
        <pc:grpChg chg="mod">
          <ac:chgData name="전 민지" userId="d2d1a034aed6374b" providerId="LiveId" clId="{D5CF85AB-EA68-47B6-9321-2CEBBF61D6B7}" dt="2021-05-04T01:50:11.680" v="0"/>
          <ac:grpSpMkLst>
            <pc:docMk/>
            <pc:sldMk cId="0" sldId="263"/>
            <ac:grpSpMk id="23" creationId="{00000000-0000-0000-0000-000000000000}"/>
          </ac:grpSpMkLst>
        </pc:grpChg>
      </pc:sldChg>
      <pc:sldChg chg="modSp modNotes">
        <pc:chgData name="전 민지" userId="d2d1a034aed6374b" providerId="LiveId" clId="{D5CF85AB-EA68-47B6-9321-2CEBBF61D6B7}" dt="2021-05-04T01:50:11.680" v="0"/>
        <pc:sldMkLst>
          <pc:docMk/>
          <pc:sldMk cId="389243068" sldId="264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389243068" sldId="264"/>
            <ac:spMk id="12" creationId="{06356277-7567-4F2B-95FF-D4F72AB677A9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389243068" sldId="264"/>
            <ac:spMk id="13" creationId="{D9C755C5-BAF7-4B2E-9C09-27353D62256E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389243068" sldId="264"/>
            <ac:picMk id="5" creationId="{ED49DB78-B148-4AE1-A1FA-8ADBD88C1CF0}"/>
          </ac:picMkLst>
        </pc:picChg>
        <pc:picChg chg="mod">
          <ac:chgData name="전 민지" userId="d2d1a034aed6374b" providerId="LiveId" clId="{D5CF85AB-EA68-47B6-9321-2CEBBF61D6B7}" dt="2021-05-04T01:50:11.680" v="0"/>
          <ac:picMkLst>
            <pc:docMk/>
            <pc:sldMk cId="389243068" sldId="264"/>
            <ac:picMk id="7" creationId="{72A36040-8357-4F7C-919C-019E2FB69782}"/>
          </ac:picMkLst>
        </pc:pic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0" sldId="265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5"/>
            <ac:spMk id="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5"/>
            <ac:spMk id="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5"/>
            <ac:spMk id="8" creationId="{2FDB0841-FCDE-4D6D-BF0D-69E1CA8C3541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5"/>
            <ac:spMk id="9" creationId="{D45DE6FE-7BDD-42E6-974E-F643B939E0A8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65"/>
            <ac:picMk id="5" creationId="{00000000-0000-0000-0000-000000000000}"/>
          </ac:picMkLst>
        </pc:pic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65"/>
            <ac:picMk id="7" creationId="{00000000-0000-0000-0000-000000000000}"/>
          </ac:picMkLst>
        </pc:picChg>
      </pc:sldChg>
      <pc:sldChg chg="modSp modNotes">
        <pc:chgData name="전 민지" userId="d2d1a034aed6374b" providerId="LiveId" clId="{D5CF85AB-EA68-47B6-9321-2CEBBF61D6B7}" dt="2021-05-04T01:50:11.680" v="0"/>
        <pc:sldMkLst>
          <pc:docMk/>
          <pc:sldMk cId="0" sldId="266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6"/>
            <ac:spMk id="2" creationId="{7D537B84-756C-4EE9-93C7-1D892F5FEB86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6"/>
            <ac:spMk id="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6"/>
            <ac:spMk id="7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6"/>
            <ac:spMk id="8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6"/>
            <ac:spMk id="9" creationId="{00000000-0000-0000-0000-000000000000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66"/>
            <ac:picMk id="4" creationId="{00000000-0000-0000-0000-000000000000}"/>
          </ac:picMkLst>
        </pc:pic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66"/>
            <ac:cxnSpMk id="10" creationId="{00000000-0000-0000-0000-000000000000}"/>
          </ac:cxnSpMkLst>
        </pc:cxnChg>
      </pc:sldChg>
      <pc:sldChg chg="modSp mod modNotes">
        <pc:chgData name="전 민지" userId="d2d1a034aed6374b" providerId="LiveId" clId="{D5CF85AB-EA68-47B6-9321-2CEBBF61D6B7}" dt="2021-05-04T01:52:57.607" v="15" actId="20577"/>
        <pc:sldMkLst>
          <pc:docMk/>
          <pc:sldMk cId="0" sldId="267"/>
        </pc:sldMkLst>
        <pc:spChg chg="mod">
          <ac:chgData name="전 민지" userId="d2d1a034aed6374b" providerId="LiveId" clId="{D5CF85AB-EA68-47B6-9321-2CEBBF61D6B7}" dt="2021-05-04T01:52:57.607" v="15" actId="20577"/>
          <ac:spMkLst>
            <pc:docMk/>
            <pc:sldMk cId="0" sldId="267"/>
            <ac:spMk id="1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7"/>
            <ac:spMk id="1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7"/>
            <ac:spMk id="15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7"/>
            <ac:spMk id="1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7"/>
            <ac:spMk id="17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7"/>
            <ac:spMk id="18" creationId="{00000000-0000-0000-0000-000000000000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67"/>
            <ac:picMk id="5" creationId="{00000000-0000-0000-0000-000000000000}"/>
          </ac:picMkLst>
        </pc:pic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0" sldId="268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8"/>
            <ac:spMk id="15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8"/>
            <ac:spMk id="1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8"/>
            <ac:spMk id="17" creationId="{CC305DB8-7AF7-455B-B318-43C9B5797C77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68"/>
            <ac:spMk id="18" creationId="{B50336AD-B927-49DF-8C2A-0CFEE069CF90}"/>
          </ac:spMkLst>
        </pc:spChg>
        <pc:grpChg chg="mod">
          <ac:chgData name="전 민지" userId="d2d1a034aed6374b" providerId="LiveId" clId="{D5CF85AB-EA68-47B6-9321-2CEBBF61D6B7}" dt="2021-05-04T01:50:11.680" v="0"/>
          <ac:grpSpMkLst>
            <pc:docMk/>
            <pc:sldMk cId="0" sldId="268"/>
            <ac:grpSpMk id="2" creationId="{22F41DCD-96B8-457E-8CE1-05BD86997E89}"/>
          </ac:grpSpMkLst>
        </pc:gr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68"/>
            <ac:picMk id="7" creationId="{00000000-0000-0000-0000-000000000000}"/>
          </ac:picMkLst>
        </pc:pic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68"/>
            <ac:picMk id="9" creationId="{00000000-0000-0000-0000-000000000000}"/>
          </ac:picMkLst>
        </pc:pic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1923356666" sldId="269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1923356666" sldId="269"/>
            <ac:spMk id="2" creationId="{E8D4C519-F1A5-433F-8C0F-1DFDE774096B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1923356666" sldId="269"/>
            <ac:spMk id="10" creationId="{7D1E1D0D-7063-4D95-86CA-B08401FF9CEB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1923356666" sldId="269"/>
            <ac:spMk id="11" creationId="{F142A13C-086B-4D49-BA88-0998C7551341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1923356666" sldId="269"/>
            <ac:spMk id="14" creationId="{E8F25207-A36F-41B4-9CF4-3985310CEF6B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1923356666" sldId="269"/>
            <ac:spMk id="15" creationId="{CCCE4F5B-5464-4384-B505-0ACBFF49A876}"/>
          </ac:spMkLst>
        </pc:spChg>
      </pc:sldChg>
      <pc:sldChg chg="modSp mod">
        <pc:chgData name="전 민지" userId="d2d1a034aed6374b" providerId="LiveId" clId="{D5CF85AB-EA68-47B6-9321-2CEBBF61D6B7}" dt="2021-05-04T01:51:01.443" v="5" actId="1076"/>
        <pc:sldMkLst>
          <pc:docMk/>
          <pc:sldMk cId="0" sldId="270"/>
        </pc:sldMkLst>
        <pc:spChg chg="mod">
          <ac:chgData name="전 민지" userId="d2d1a034aed6374b" providerId="LiveId" clId="{D5CF85AB-EA68-47B6-9321-2CEBBF61D6B7}" dt="2021-05-04T01:50:58.545" v="4" actId="27636"/>
          <ac:spMkLst>
            <pc:docMk/>
            <pc:sldMk cId="0" sldId="270"/>
            <ac:spMk id="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0"/>
            <ac:spMk id="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0"/>
            <ac:spMk id="7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1:01.443" v="5" actId="1076"/>
          <ac:spMkLst>
            <pc:docMk/>
            <pc:sldMk cId="0" sldId="270"/>
            <ac:spMk id="8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0"/>
            <ac:spMk id="9" creationId="{00000000-0000-0000-0000-000000000000}"/>
          </ac:spMkLst>
        </pc:sp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3043002791" sldId="278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3043002791" sldId="278"/>
            <ac:spMk id="3" creationId="{E350340A-0B37-4463-BCE7-62CAF18D4E38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3043002791" sldId="278"/>
            <ac:picMk id="4" creationId="{3640E107-2487-4387-91BA-9DB5BD1E2B75}"/>
          </ac:picMkLst>
        </pc:pic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0" sldId="279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8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9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10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12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1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1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15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1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17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19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79"/>
            <ac:spMk id="20" creationId="{00000000-0000-0000-0000-000000000000}"/>
          </ac:spMkLst>
        </pc:spChg>
        <pc:grpChg chg="mod">
          <ac:chgData name="전 민지" userId="d2d1a034aed6374b" providerId="LiveId" clId="{D5CF85AB-EA68-47B6-9321-2CEBBF61D6B7}" dt="2021-05-04T01:50:11.680" v="0"/>
          <ac:grpSpMkLst>
            <pc:docMk/>
            <pc:sldMk cId="0" sldId="279"/>
            <ac:grpSpMk id="3" creationId="{00000000-0000-0000-0000-000000000000}"/>
          </ac:grpSpMkLst>
        </pc:grpChg>
        <pc:grpChg chg="mod">
          <ac:chgData name="전 민지" userId="d2d1a034aed6374b" providerId="LiveId" clId="{D5CF85AB-EA68-47B6-9321-2CEBBF61D6B7}" dt="2021-05-04T01:50:11.680" v="0"/>
          <ac:grpSpMkLst>
            <pc:docMk/>
            <pc:sldMk cId="0" sldId="279"/>
            <ac:grpSpMk id="5" creationId="{00000000-0000-0000-0000-000000000000}"/>
          </ac:grpSpMkLst>
        </pc:grpChg>
        <pc:grpChg chg="mod">
          <ac:chgData name="전 민지" userId="d2d1a034aed6374b" providerId="LiveId" clId="{D5CF85AB-EA68-47B6-9321-2CEBBF61D6B7}" dt="2021-05-04T01:50:11.680" v="0"/>
          <ac:grpSpMkLst>
            <pc:docMk/>
            <pc:sldMk cId="0" sldId="279"/>
            <ac:grpSpMk id="6" creationId="{00000000-0000-0000-0000-000000000000}"/>
          </ac:grpSpMkLst>
        </pc:grpChg>
      </pc:sldChg>
      <pc:sldChg chg="modSp modNotes">
        <pc:chgData name="전 민지" userId="d2d1a034aed6374b" providerId="LiveId" clId="{D5CF85AB-EA68-47B6-9321-2CEBBF61D6B7}" dt="2021-05-04T01:50:11.680" v="0"/>
        <pc:sldMkLst>
          <pc:docMk/>
          <pc:sldMk cId="0" sldId="280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7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8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10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11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12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1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1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15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17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18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19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21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22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2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27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28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29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30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0"/>
            <ac:spMk id="31" creationId="{00000000-0000-0000-0000-000000000000}"/>
          </ac:spMkLst>
        </pc:sp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80"/>
            <ac:cxnSpMk id="9" creationId="{00000000-0000-0000-0000-000000000000}"/>
          </ac:cxnSpMkLst>
        </pc:cxn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80"/>
            <ac:cxnSpMk id="20" creationId="{00000000-0000-0000-0000-000000000000}"/>
          </ac:cxnSpMkLst>
        </pc:cxn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80"/>
            <ac:cxnSpMk id="24" creationId="{00000000-0000-0000-0000-000000000000}"/>
          </ac:cxnSpMkLst>
        </pc:cxn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80"/>
            <ac:cxnSpMk id="25" creationId="{00000000-0000-0000-0000-000000000000}"/>
          </ac:cxnSpMkLst>
        </pc:cxn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80"/>
            <ac:cxnSpMk id="26" creationId="{00000000-0000-0000-0000-000000000000}"/>
          </ac:cxnSpMkLst>
        </pc:cxn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0" sldId="281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1"/>
            <ac:spMk id="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1"/>
            <ac:spMk id="1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1"/>
            <ac:spMk id="1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1"/>
            <ac:spMk id="21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1"/>
            <ac:spMk id="22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1"/>
            <ac:spMk id="25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1"/>
            <ac:spMk id="2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1"/>
            <ac:spMk id="28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1"/>
            <ac:spMk id="29" creationId="{00000000-0000-0000-0000-000000000000}"/>
          </ac:spMkLst>
        </pc:spChg>
        <pc:grpChg chg="mod">
          <ac:chgData name="전 민지" userId="d2d1a034aed6374b" providerId="LiveId" clId="{D5CF85AB-EA68-47B6-9321-2CEBBF61D6B7}" dt="2021-05-04T01:50:11.680" v="0"/>
          <ac:grpSpMkLst>
            <pc:docMk/>
            <pc:sldMk cId="0" sldId="281"/>
            <ac:grpSpMk id="20" creationId="{578D256B-521E-4A42-BA85-8E3B92333BC9}"/>
          </ac:grpSpMkLst>
        </pc:gr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81"/>
            <ac:picMk id="6" creationId="{7B7D583B-7CC6-4D0D-8F64-322BC1BE17D3}"/>
          </ac:picMkLst>
        </pc:pic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81"/>
            <ac:picMk id="7" creationId="{00000000-0000-0000-0000-000000000000}"/>
          </ac:picMkLst>
        </pc:picChg>
        <pc:picChg chg="mod">
          <ac:chgData name="전 민지" userId="d2d1a034aed6374b" providerId="LiveId" clId="{D5CF85AB-EA68-47B6-9321-2CEBBF61D6B7}" dt="2021-05-04T01:50:11.680" v="0"/>
          <ac:picMkLst>
            <pc:docMk/>
            <pc:sldMk cId="0" sldId="281"/>
            <ac:picMk id="9" creationId="{00000000-0000-0000-0000-000000000000}"/>
          </ac:picMkLst>
        </pc:pic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81"/>
            <ac:cxnSpMk id="15" creationId="{00000000-0000-0000-0000-000000000000}"/>
          </ac:cxnSpMkLst>
        </pc:cxn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81"/>
            <ac:cxnSpMk id="16" creationId="{00000000-0000-0000-0000-000000000000}"/>
          </ac:cxnSpMkLst>
        </pc:cxn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81"/>
            <ac:cxnSpMk id="17" creationId="{00000000-0000-0000-0000-000000000000}"/>
          </ac:cxnSpMkLst>
        </pc:cxn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81"/>
            <ac:cxnSpMk id="24" creationId="{00000000-0000-0000-0000-000000000000}"/>
          </ac:cxnSpMkLst>
        </pc:cxn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81"/>
            <ac:cxnSpMk id="27" creationId="{00000000-0000-0000-0000-000000000000}"/>
          </ac:cxnSpMkLst>
        </pc:cxnChg>
        <pc:cxnChg chg="mod">
          <ac:chgData name="전 민지" userId="d2d1a034aed6374b" providerId="LiveId" clId="{D5CF85AB-EA68-47B6-9321-2CEBBF61D6B7}" dt="2021-05-04T01:50:11.680" v="0"/>
          <ac:cxnSpMkLst>
            <pc:docMk/>
            <pc:sldMk cId="0" sldId="281"/>
            <ac:cxnSpMk id="30" creationId="{00000000-0000-0000-0000-000000000000}"/>
          </ac:cxnSpMkLst>
        </pc:cxnChg>
      </pc:sldChg>
      <pc:sldChg chg="modSp mod modNotes">
        <pc:chgData name="전 민지" userId="d2d1a034aed6374b" providerId="LiveId" clId="{D5CF85AB-EA68-47B6-9321-2CEBBF61D6B7}" dt="2021-05-04T01:51:24.272" v="7" actId="14100"/>
        <pc:sldMkLst>
          <pc:docMk/>
          <pc:sldMk cId="0" sldId="282"/>
        </pc:sldMkLst>
        <pc:spChg chg="mod">
          <ac:chgData name="전 민지" userId="d2d1a034aed6374b" providerId="LiveId" clId="{D5CF85AB-EA68-47B6-9321-2CEBBF61D6B7}" dt="2021-05-04T01:51:24.272" v="7" actId="14100"/>
          <ac:spMkLst>
            <pc:docMk/>
            <pc:sldMk cId="0" sldId="282"/>
            <ac:spMk id="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2"/>
            <ac:spMk id="6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2"/>
            <ac:spMk id="7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2"/>
            <ac:spMk id="8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0" sldId="282"/>
            <ac:spMk id="9" creationId="{00000000-0000-0000-0000-000000000000}"/>
          </ac:spMkLst>
        </pc:spChg>
        <pc:grpChg chg="mod">
          <ac:chgData name="전 민지" userId="d2d1a034aed6374b" providerId="LiveId" clId="{D5CF85AB-EA68-47B6-9321-2CEBBF61D6B7}" dt="2021-05-04T01:50:11.680" v="0"/>
          <ac:grpSpMkLst>
            <pc:docMk/>
            <pc:sldMk cId="0" sldId="282"/>
            <ac:grpSpMk id="10" creationId="{00000000-0000-0000-0000-000000000000}"/>
          </ac:grpSpMkLst>
        </pc:grpChg>
        <pc:graphicFrameChg chg="mod">
          <ac:chgData name="전 민지" userId="d2d1a034aed6374b" providerId="LiveId" clId="{D5CF85AB-EA68-47B6-9321-2CEBBF61D6B7}" dt="2021-05-04T01:50:11.680" v="0"/>
          <ac:graphicFrameMkLst>
            <pc:docMk/>
            <pc:sldMk cId="0" sldId="282"/>
            <ac:graphicFrameMk id="13" creationId="{AD453620-0C07-451C-AC26-7A496CA3D4FB}"/>
          </ac:graphicFrameMkLst>
        </pc:graphicFrame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3915911620" sldId="283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3915911620" sldId="283"/>
            <ac:spMk id="3" creationId="{27210C01-ADE9-4522-B1E7-F238BD34D6B5}"/>
          </ac:spMkLst>
        </pc:spChg>
      </pc:sldChg>
      <pc:sldChg chg="modSp modNotes">
        <pc:chgData name="전 민지" userId="d2d1a034aed6374b" providerId="LiveId" clId="{D5CF85AB-EA68-47B6-9321-2CEBBF61D6B7}" dt="2021-05-04T01:50:11.680" v="0"/>
        <pc:sldMkLst>
          <pc:docMk/>
          <pc:sldMk cId="241946831" sldId="284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241946831" sldId="284"/>
            <ac:spMk id="6" creationId="{D3997456-B3D0-40CC-8E69-E963B4B0B45B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241946831" sldId="284"/>
            <ac:picMk id="1026" creationId="{587330F5-6429-49C6-BC75-C1E71DE33420}"/>
          </ac:picMkLst>
        </pc:picChg>
      </pc:sldChg>
      <pc:sldChg chg="modSp modNotes">
        <pc:chgData name="전 민지" userId="d2d1a034aed6374b" providerId="LiveId" clId="{D5CF85AB-EA68-47B6-9321-2CEBBF61D6B7}" dt="2021-05-04T01:50:11.680" v="0"/>
        <pc:sldMkLst>
          <pc:docMk/>
          <pc:sldMk cId="2786752847" sldId="285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2786752847" sldId="285"/>
            <ac:spMk id="9" creationId="{3DC886E2-C35B-4099-864C-B9259FE9512F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2786752847" sldId="285"/>
            <ac:picMk id="5" creationId="{93F1D715-D91D-4AC5-BF90-724919F9A667}"/>
          </ac:picMkLst>
        </pc:picChg>
        <pc:picChg chg="mod">
          <ac:chgData name="전 민지" userId="d2d1a034aed6374b" providerId="LiveId" clId="{D5CF85AB-EA68-47B6-9321-2CEBBF61D6B7}" dt="2021-05-04T01:50:11.680" v="0"/>
          <ac:picMkLst>
            <pc:docMk/>
            <pc:sldMk cId="2786752847" sldId="285"/>
            <ac:picMk id="7" creationId="{5292D10F-77D3-4FAC-89ED-424D96DD0904}"/>
          </ac:picMkLst>
        </pc:pic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1841129009" sldId="286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1841129009" sldId="286"/>
            <ac:spMk id="6" creationId="{9942F481-0A17-4F26-BC73-4401762AFD74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1841129009" sldId="286"/>
            <ac:picMk id="2050" creationId="{E8CB20D2-A6AE-4D0D-BCF4-C401A7CB1A56}"/>
          </ac:picMkLst>
        </pc:picChg>
      </pc:sldChg>
      <pc:sldChg chg="modSp modNotes">
        <pc:chgData name="전 민지" userId="d2d1a034aed6374b" providerId="LiveId" clId="{D5CF85AB-EA68-47B6-9321-2CEBBF61D6B7}" dt="2021-05-04T01:50:11.680" v="0"/>
        <pc:sldMkLst>
          <pc:docMk/>
          <pc:sldMk cId="3806372142" sldId="287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3806372142" sldId="287"/>
            <ac:spMk id="5" creationId="{20ED8C27-0C63-4CCB-BF90-0F8F144FA700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3806372142" sldId="287"/>
            <ac:picMk id="3074" creationId="{E6A5A984-9568-49CC-8138-69BB78102883}"/>
          </ac:picMkLst>
        </pc:pic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1510959992" sldId="288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1510959992" sldId="288"/>
            <ac:spMk id="4" creationId="{D6B5A597-E482-4C27-BAA1-940D9F00AF4C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1510959992" sldId="288"/>
            <ac:picMk id="5122" creationId="{A9A7760D-3D0A-4C02-9E71-549213B191EA}"/>
          </ac:picMkLst>
        </pc:picChg>
      </pc:sldChg>
      <pc:sldChg chg="modSp modNotes">
        <pc:chgData name="전 민지" userId="d2d1a034aed6374b" providerId="LiveId" clId="{D5CF85AB-EA68-47B6-9321-2CEBBF61D6B7}" dt="2021-05-04T01:50:11.680" v="0"/>
        <pc:sldMkLst>
          <pc:docMk/>
          <pc:sldMk cId="62239230" sldId="289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62239230" sldId="289"/>
            <ac:spMk id="5" creationId="{BCFC5D84-7498-47D0-A4D5-E3EDE2881ECC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62239230" sldId="289"/>
            <ac:picMk id="6146" creationId="{D48C533E-6E4B-43E8-8A85-BE65AA97C050}"/>
          </ac:picMkLst>
        </pc:picChg>
      </pc:sldChg>
      <pc:sldChg chg="modSp">
        <pc:chgData name="전 민지" userId="d2d1a034aed6374b" providerId="LiveId" clId="{D5CF85AB-EA68-47B6-9321-2CEBBF61D6B7}" dt="2021-05-04T01:50:11.680" v="0"/>
        <pc:sldMkLst>
          <pc:docMk/>
          <pc:sldMk cId="1906222906" sldId="290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1906222906" sldId="290"/>
            <ac:spMk id="5" creationId="{3A475190-C66B-42D8-9378-4A834D718252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1906222906" sldId="290"/>
            <ac:picMk id="7170" creationId="{872E4683-6E49-4B91-AC82-483C740B0E5A}"/>
          </ac:picMkLst>
        </pc:picChg>
      </pc:sldChg>
      <pc:sldChg chg="modSp modNotes">
        <pc:chgData name="전 민지" userId="d2d1a034aed6374b" providerId="LiveId" clId="{D5CF85AB-EA68-47B6-9321-2CEBBF61D6B7}" dt="2021-05-04T01:50:11.680" v="0"/>
        <pc:sldMkLst>
          <pc:docMk/>
          <pc:sldMk cId="3953169504" sldId="291"/>
        </pc:sldMkLst>
        <pc:spChg chg="mod">
          <ac:chgData name="전 민지" userId="d2d1a034aed6374b" providerId="LiveId" clId="{D5CF85AB-EA68-47B6-9321-2CEBBF61D6B7}" dt="2021-05-04T01:50:11.680" v="0"/>
          <ac:spMkLst>
            <pc:docMk/>
            <pc:sldMk cId="3953169504" sldId="291"/>
            <ac:spMk id="8" creationId="{38F53013-D9C1-4DC8-B002-E6069119BF84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3953169504" sldId="291"/>
            <ac:spMk id="10" creationId="{344E315A-6AE9-4390-BBC2-556157D1638A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k cId="3953169504" sldId="291"/>
            <ac:spMk id="11" creationId="{B743CBE1-DFA7-4983-854A-5E66E20C2853}"/>
          </ac:spMkLst>
        </pc:spChg>
        <pc:picChg chg="mod">
          <ac:chgData name="전 민지" userId="d2d1a034aed6374b" providerId="LiveId" clId="{D5CF85AB-EA68-47B6-9321-2CEBBF61D6B7}" dt="2021-05-04T01:50:11.680" v="0"/>
          <ac:picMkLst>
            <pc:docMk/>
            <pc:sldMk cId="3953169504" sldId="291"/>
            <ac:picMk id="5" creationId="{F1F84D89-D30A-4100-BFA8-3AC6AF6C1757}"/>
          </ac:picMkLst>
        </pc:picChg>
        <pc:picChg chg="mod">
          <ac:chgData name="전 민지" userId="d2d1a034aed6374b" providerId="LiveId" clId="{D5CF85AB-EA68-47B6-9321-2CEBBF61D6B7}" dt="2021-05-04T01:50:11.680" v="0"/>
          <ac:picMkLst>
            <pc:docMk/>
            <pc:sldMk cId="3953169504" sldId="291"/>
            <ac:picMk id="7" creationId="{CCCB8075-6DB8-497B-A271-9D2C2DBC592D}"/>
          </ac:picMkLst>
        </pc:picChg>
      </pc:sldChg>
      <pc:sldMasterChg chg="modSp modSldLayout">
        <pc:chgData name="전 민지" userId="d2d1a034aed6374b" providerId="LiveId" clId="{D5CF85AB-EA68-47B6-9321-2CEBBF61D6B7}" dt="2021-05-04T01:50:11.680" v="0"/>
        <pc:sldMasterMkLst>
          <pc:docMk/>
          <pc:sldMasterMk cId="0" sldId="2147483825"/>
        </pc:sldMasterMkLst>
        <pc:spChg chg="mod">
          <ac:chgData name="전 민지" userId="d2d1a034aed6374b" providerId="LiveId" clId="{D5CF85AB-EA68-47B6-9321-2CEBBF61D6B7}" dt="2021-05-04T01:50:11.680" v="0"/>
          <ac:spMkLst>
            <pc:docMk/>
            <pc:sldMasterMk cId="0" sldId="2147483825"/>
            <ac:spMk id="2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asterMk cId="0" sldId="2147483825"/>
            <ac:spMk id="3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asterMk cId="0" sldId="2147483825"/>
            <ac:spMk id="4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asterMk cId="0" sldId="2147483825"/>
            <ac:spMk id="5" creationId="{00000000-0000-0000-0000-000000000000}"/>
          </ac:spMkLst>
        </pc:spChg>
        <pc:spChg chg="mod">
          <ac:chgData name="전 민지" userId="d2d1a034aed6374b" providerId="LiveId" clId="{D5CF85AB-EA68-47B6-9321-2CEBBF61D6B7}" dt="2021-05-04T01:50:11.680" v="0"/>
          <ac:spMkLst>
            <pc:docMk/>
            <pc:sldMasterMk cId="0" sldId="2147483825"/>
            <ac:spMk id="6" creationId="{00000000-0000-0000-0000-000000000000}"/>
          </ac:spMkLst>
        </pc:spChg>
        <pc:sldLayoutChg chg="modSp">
          <pc:chgData name="전 민지" userId="d2d1a034aed6374b" providerId="LiveId" clId="{D5CF85AB-EA68-47B6-9321-2CEBBF61D6B7}" dt="2021-05-04T01:50:11.680" v="0"/>
          <pc:sldLayoutMkLst>
            <pc:docMk/>
            <pc:sldMasterMk cId="0" sldId="2147483825"/>
            <pc:sldLayoutMk cId="302699828" sldId="2147483790"/>
          </pc:sldLayoutMkLst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302699828" sldId="2147483790"/>
              <ac:spMk id="2" creationId="{6471CF3E-A56F-48FE-80A1-6468B8A4B05B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302699828" sldId="2147483790"/>
              <ac:spMk id="3" creationId="{F4264F80-B1E2-4EA5-A9F1-FFD48AE4869F}"/>
            </ac:spMkLst>
          </pc:spChg>
        </pc:sldLayoutChg>
        <pc:sldLayoutChg chg="modSp">
          <pc:chgData name="전 민지" userId="d2d1a034aed6374b" providerId="LiveId" clId="{D5CF85AB-EA68-47B6-9321-2CEBBF61D6B7}" dt="2021-05-04T01:50:11.680" v="0"/>
          <pc:sldLayoutMkLst>
            <pc:docMk/>
            <pc:sldMasterMk cId="0" sldId="2147483825"/>
            <pc:sldLayoutMk cId="1179613579" sldId="2147483792"/>
          </pc:sldLayoutMkLst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1179613579" sldId="2147483792"/>
              <ac:spMk id="2" creationId="{BEAE0D27-7974-4037-8636-C6BEF5B30532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1179613579" sldId="2147483792"/>
              <ac:spMk id="3" creationId="{605D3AF2-2A59-4F7A-8C53-A72FAD385A7E}"/>
            </ac:spMkLst>
          </pc:spChg>
        </pc:sldLayoutChg>
        <pc:sldLayoutChg chg="modSp">
          <pc:chgData name="전 민지" userId="d2d1a034aed6374b" providerId="LiveId" clId="{D5CF85AB-EA68-47B6-9321-2CEBBF61D6B7}" dt="2021-05-04T01:50:11.680" v="0"/>
          <pc:sldLayoutMkLst>
            <pc:docMk/>
            <pc:sldMasterMk cId="0" sldId="2147483825"/>
            <pc:sldLayoutMk cId="3124996779" sldId="2147483793"/>
          </pc:sldLayoutMkLst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3124996779" sldId="2147483793"/>
              <ac:spMk id="3" creationId="{4FFAD17B-261B-4023-BEA8-A2E3F9FD990B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3124996779" sldId="2147483793"/>
              <ac:spMk id="4" creationId="{F29BB68A-853F-4C86-A8DA-3010A4FB3955}"/>
            </ac:spMkLst>
          </pc:spChg>
        </pc:sldLayoutChg>
        <pc:sldLayoutChg chg="modSp">
          <pc:chgData name="전 민지" userId="d2d1a034aed6374b" providerId="LiveId" clId="{D5CF85AB-EA68-47B6-9321-2CEBBF61D6B7}" dt="2021-05-04T01:50:11.680" v="0"/>
          <pc:sldLayoutMkLst>
            <pc:docMk/>
            <pc:sldMasterMk cId="0" sldId="2147483825"/>
            <pc:sldLayoutMk cId="610180755" sldId="2147483794"/>
          </pc:sldLayoutMkLst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610180755" sldId="2147483794"/>
              <ac:spMk id="2" creationId="{AD987FE2-5708-4A91-8A3B-A5CB81FC006B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610180755" sldId="2147483794"/>
              <ac:spMk id="3" creationId="{53AF207D-15D2-4EA8-8E20-0F27889E49F4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610180755" sldId="2147483794"/>
              <ac:spMk id="4" creationId="{758AE9A2-4DC2-439F-8B5A-F07C2CD9A226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610180755" sldId="2147483794"/>
              <ac:spMk id="5" creationId="{62654F95-7191-49C3-BBF8-C0161FE93179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610180755" sldId="2147483794"/>
              <ac:spMk id="6" creationId="{A88F6B80-D840-4661-B6E4-A5C5F5437FAC}"/>
            </ac:spMkLst>
          </pc:spChg>
        </pc:sldLayoutChg>
        <pc:sldLayoutChg chg="modSp">
          <pc:chgData name="전 민지" userId="d2d1a034aed6374b" providerId="LiveId" clId="{D5CF85AB-EA68-47B6-9321-2CEBBF61D6B7}" dt="2021-05-04T01:50:11.680" v="0"/>
          <pc:sldLayoutMkLst>
            <pc:docMk/>
            <pc:sldMasterMk cId="0" sldId="2147483825"/>
            <pc:sldLayoutMk cId="1005058687" sldId="2147483797"/>
          </pc:sldLayoutMkLst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1005058687" sldId="2147483797"/>
              <ac:spMk id="2" creationId="{B869B083-EDD5-4956-9871-4DB6A2169E78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1005058687" sldId="2147483797"/>
              <ac:spMk id="3" creationId="{CB62BB9E-B74A-42E9-9081-46810BAD1BAE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1005058687" sldId="2147483797"/>
              <ac:spMk id="4" creationId="{1AC9590E-137A-49C4-A4D0-97F306BF2566}"/>
            </ac:spMkLst>
          </pc:spChg>
        </pc:sldLayoutChg>
        <pc:sldLayoutChg chg="modSp">
          <pc:chgData name="전 민지" userId="d2d1a034aed6374b" providerId="LiveId" clId="{D5CF85AB-EA68-47B6-9321-2CEBBF61D6B7}" dt="2021-05-04T01:50:11.680" v="0"/>
          <pc:sldLayoutMkLst>
            <pc:docMk/>
            <pc:sldMasterMk cId="0" sldId="2147483825"/>
            <pc:sldLayoutMk cId="3690082113" sldId="2147483798"/>
          </pc:sldLayoutMkLst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3690082113" sldId="2147483798"/>
              <ac:spMk id="2" creationId="{8CBEE4EE-3D07-4F8A-9CE1-865715D953AD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3690082113" sldId="2147483798"/>
              <ac:spMk id="3" creationId="{263E4C2C-3C8E-4367-832C-9AFE37831933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3690082113" sldId="2147483798"/>
              <ac:spMk id="4" creationId="{62B91888-748C-44E5-89A9-4EDA238DB157}"/>
            </ac:spMkLst>
          </pc:spChg>
        </pc:sldLayoutChg>
        <pc:sldLayoutChg chg="modSp">
          <pc:chgData name="전 민지" userId="d2d1a034aed6374b" providerId="LiveId" clId="{D5CF85AB-EA68-47B6-9321-2CEBBF61D6B7}" dt="2021-05-04T01:50:11.680" v="0"/>
          <pc:sldLayoutMkLst>
            <pc:docMk/>
            <pc:sldMasterMk cId="0" sldId="2147483825"/>
            <pc:sldLayoutMk cId="479394772" sldId="2147483800"/>
          </pc:sldLayoutMkLst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479394772" sldId="2147483800"/>
              <ac:spMk id="2" creationId="{6073063B-A5D3-41E5-8A7B-09A22BAB9090}"/>
            </ac:spMkLst>
          </pc:spChg>
          <pc:spChg chg="mod">
            <ac:chgData name="전 민지" userId="d2d1a034aed6374b" providerId="LiveId" clId="{D5CF85AB-EA68-47B6-9321-2CEBBF61D6B7}" dt="2021-05-04T01:50:11.680" v="0"/>
            <ac:spMkLst>
              <pc:docMk/>
              <pc:sldMasterMk cId="0" sldId="2147483825"/>
              <pc:sldLayoutMk cId="479394772" sldId="2147483800"/>
              <ac:spMk id="3" creationId="{824D6969-3085-4C95-BD79-63E072A3650A}"/>
            </ac:spMkLst>
          </pc:spChg>
        </pc:sldLayoutChg>
      </pc:sldMasterChg>
    </pc:docChg>
  </pc:docChgLst>
  <pc:docChgLst>
    <pc:chgData name="전 민지" userId="d2d1a034aed6374b" providerId="LiveId" clId="{64A423E7-209C-4D11-9671-9626FC12F8B7}"/>
    <pc:docChg chg="undo custSel addSld modSld">
      <pc:chgData name="전 민지" userId="d2d1a034aed6374b" providerId="LiveId" clId="{64A423E7-209C-4D11-9671-9626FC12F8B7}" dt="2021-05-10T04:42:59.288" v="610" actId="1076"/>
      <pc:docMkLst>
        <pc:docMk/>
      </pc:docMkLst>
      <pc:sldChg chg="addSp delSp modSp new mod">
        <pc:chgData name="전 민지" userId="d2d1a034aed6374b" providerId="LiveId" clId="{64A423E7-209C-4D11-9671-9626FC12F8B7}" dt="2021-05-10T04:42:59.288" v="610" actId="1076"/>
        <pc:sldMkLst>
          <pc:docMk/>
          <pc:sldMk cId="1618462597" sldId="292"/>
        </pc:sldMkLst>
        <pc:spChg chg="del">
          <ac:chgData name="전 민지" userId="d2d1a034aed6374b" providerId="LiveId" clId="{64A423E7-209C-4D11-9671-9626FC12F8B7}" dt="2021-05-10T04:30:50.801" v="1" actId="478"/>
          <ac:spMkLst>
            <pc:docMk/>
            <pc:sldMk cId="1618462597" sldId="292"/>
            <ac:spMk id="2" creationId="{282D6BF8-C14D-46CC-B4CB-82C2D2CC3FBD}"/>
          </ac:spMkLst>
        </pc:spChg>
        <pc:spChg chg="del">
          <ac:chgData name="전 민지" userId="d2d1a034aed6374b" providerId="LiveId" clId="{64A423E7-209C-4D11-9671-9626FC12F8B7}" dt="2021-05-10T04:30:50.801" v="1" actId="478"/>
          <ac:spMkLst>
            <pc:docMk/>
            <pc:sldMk cId="1618462597" sldId="292"/>
            <ac:spMk id="3" creationId="{01D2C64F-7D3E-40A0-90F3-7C2268282EB4}"/>
          </ac:spMkLst>
        </pc:spChg>
        <pc:spChg chg="add del mod">
          <ac:chgData name="전 민지" userId="d2d1a034aed6374b" providerId="LiveId" clId="{64A423E7-209C-4D11-9671-9626FC12F8B7}" dt="2021-05-10T04:32:45.911" v="47" actId="478"/>
          <ac:spMkLst>
            <pc:docMk/>
            <pc:sldMk cId="1618462597" sldId="292"/>
            <ac:spMk id="4" creationId="{6E4B7C8B-E968-47B8-88A2-7DD9FABE44CB}"/>
          </ac:spMkLst>
        </pc:spChg>
        <pc:spChg chg="add mod topLvl">
          <ac:chgData name="전 민지" userId="d2d1a034aed6374b" providerId="LiveId" clId="{64A423E7-209C-4D11-9671-9626FC12F8B7}" dt="2021-05-10T04:42:51.732" v="607" actId="164"/>
          <ac:spMkLst>
            <pc:docMk/>
            <pc:sldMk cId="1618462597" sldId="292"/>
            <ac:spMk id="11" creationId="{B30E810E-136C-4C24-846F-2307332D8218}"/>
          </ac:spMkLst>
        </pc:spChg>
        <pc:spChg chg="add mod topLvl">
          <ac:chgData name="전 민지" userId="d2d1a034aed6374b" providerId="LiveId" clId="{64A423E7-209C-4D11-9671-9626FC12F8B7}" dt="2021-05-10T04:42:51.732" v="607" actId="164"/>
          <ac:spMkLst>
            <pc:docMk/>
            <pc:sldMk cId="1618462597" sldId="292"/>
            <ac:spMk id="12" creationId="{B9EF1217-2F81-42ED-9964-801F47043A64}"/>
          </ac:spMkLst>
        </pc:spChg>
        <pc:spChg chg="add mod topLvl">
          <ac:chgData name="전 민지" userId="d2d1a034aed6374b" providerId="LiveId" clId="{64A423E7-209C-4D11-9671-9626FC12F8B7}" dt="2021-05-10T04:42:51.732" v="607" actId="164"/>
          <ac:spMkLst>
            <pc:docMk/>
            <pc:sldMk cId="1618462597" sldId="292"/>
            <ac:spMk id="13" creationId="{2359616F-E388-4EFA-911A-00AA5A95B144}"/>
          </ac:spMkLst>
        </pc:spChg>
        <pc:spChg chg="add mod topLvl">
          <ac:chgData name="전 민지" userId="d2d1a034aed6374b" providerId="LiveId" clId="{64A423E7-209C-4D11-9671-9626FC12F8B7}" dt="2021-05-10T04:42:45.887" v="606" actId="165"/>
          <ac:spMkLst>
            <pc:docMk/>
            <pc:sldMk cId="1618462597" sldId="292"/>
            <ac:spMk id="14" creationId="{16A9CADE-E47F-403D-BA9D-8676E86DCC08}"/>
          </ac:spMkLst>
        </pc:spChg>
        <pc:spChg chg="add mod topLvl">
          <ac:chgData name="전 민지" userId="d2d1a034aed6374b" providerId="LiveId" clId="{64A423E7-209C-4D11-9671-9626FC12F8B7}" dt="2021-05-10T04:42:51.732" v="607" actId="164"/>
          <ac:spMkLst>
            <pc:docMk/>
            <pc:sldMk cId="1618462597" sldId="292"/>
            <ac:spMk id="15" creationId="{CF4BEBC4-4104-404A-BE5E-C66163643032}"/>
          </ac:spMkLst>
        </pc:spChg>
        <pc:spChg chg="add mod topLvl">
          <ac:chgData name="전 민지" userId="d2d1a034aed6374b" providerId="LiveId" clId="{64A423E7-209C-4D11-9671-9626FC12F8B7}" dt="2021-05-10T04:42:45.887" v="606" actId="165"/>
          <ac:spMkLst>
            <pc:docMk/>
            <pc:sldMk cId="1618462597" sldId="292"/>
            <ac:spMk id="16" creationId="{D3DC3D1E-D36C-4E88-AF38-8CEF89D40E8E}"/>
          </ac:spMkLst>
        </pc:spChg>
        <pc:spChg chg="add mod topLvl">
          <ac:chgData name="전 민지" userId="d2d1a034aed6374b" providerId="LiveId" clId="{64A423E7-209C-4D11-9671-9626FC12F8B7}" dt="2021-05-10T04:42:54.146" v="608" actId="164"/>
          <ac:spMkLst>
            <pc:docMk/>
            <pc:sldMk cId="1618462597" sldId="292"/>
            <ac:spMk id="17" creationId="{676E42B3-9A56-4DBE-AA11-321FE8D7AF61}"/>
          </ac:spMkLst>
        </pc:spChg>
        <pc:spChg chg="add mod topLvl">
          <ac:chgData name="전 민지" userId="d2d1a034aed6374b" providerId="LiveId" clId="{64A423E7-209C-4D11-9671-9626FC12F8B7}" dt="2021-05-10T04:42:51.732" v="607" actId="164"/>
          <ac:spMkLst>
            <pc:docMk/>
            <pc:sldMk cId="1618462597" sldId="292"/>
            <ac:spMk id="18" creationId="{E0F2E2B6-4A38-4466-AA86-A99F104074EC}"/>
          </ac:spMkLst>
        </pc:spChg>
        <pc:spChg chg="add mod topLvl">
          <ac:chgData name="전 민지" userId="d2d1a034aed6374b" providerId="LiveId" clId="{64A423E7-209C-4D11-9671-9626FC12F8B7}" dt="2021-05-10T04:42:51.732" v="607" actId="164"/>
          <ac:spMkLst>
            <pc:docMk/>
            <pc:sldMk cId="1618462597" sldId="292"/>
            <ac:spMk id="19" creationId="{7D38E2A3-B0BF-43C0-8179-3490D65DBCD1}"/>
          </ac:spMkLst>
        </pc:spChg>
        <pc:spChg chg="add mod topLvl">
          <ac:chgData name="전 민지" userId="d2d1a034aed6374b" providerId="LiveId" clId="{64A423E7-209C-4D11-9671-9626FC12F8B7}" dt="2021-05-10T04:42:51.732" v="607" actId="164"/>
          <ac:spMkLst>
            <pc:docMk/>
            <pc:sldMk cId="1618462597" sldId="292"/>
            <ac:spMk id="20" creationId="{BB509CF5-A091-489F-9FBB-EE5DCB06A775}"/>
          </ac:spMkLst>
        </pc:spChg>
        <pc:spChg chg="add mod">
          <ac:chgData name="전 민지" userId="d2d1a034aed6374b" providerId="LiveId" clId="{64A423E7-209C-4D11-9671-9626FC12F8B7}" dt="2021-05-10T04:42:34.806" v="605" actId="1076"/>
          <ac:spMkLst>
            <pc:docMk/>
            <pc:sldMk cId="1618462597" sldId="292"/>
            <ac:spMk id="22" creationId="{06B018E9-DDB6-4561-B4B7-1E2CE6F59418}"/>
          </ac:spMkLst>
        </pc:spChg>
        <pc:spChg chg="add mod topLvl">
          <ac:chgData name="전 민지" userId="d2d1a034aed6374b" providerId="LiveId" clId="{64A423E7-209C-4D11-9671-9626FC12F8B7}" dt="2021-05-10T04:42:57.081" v="609" actId="164"/>
          <ac:spMkLst>
            <pc:docMk/>
            <pc:sldMk cId="1618462597" sldId="292"/>
            <ac:spMk id="23" creationId="{EEDA420A-69CA-41BA-A416-1F744DE44820}"/>
          </ac:spMkLst>
        </pc:spChg>
        <pc:spChg chg="add mod">
          <ac:chgData name="전 민지" userId="d2d1a034aed6374b" providerId="LiveId" clId="{64A423E7-209C-4D11-9671-9626FC12F8B7}" dt="2021-05-10T04:42:57.081" v="609" actId="164"/>
          <ac:spMkLst>
            <pc:docMk/>
            <pc:sldMk cId="1618462597" sldId="292"/>
            <ac:spMk id="26" creationId="{624E0643-5A8C-4D47-ACE0-44416B3DBD07}"/>
          </ac:spMkLst>
        </pc:spChg>
        <pc:grpChg chg="add del mod">
          <ac:chgData name="전 민지" userId="d2d1a034aed6374b" providerId="LiveId" clId="{64A423E7-209C-4D11-9671-9626FC12F8B7}" dt="2021-05-10T04:32:03.216" v="12" actId="165"/>
          <ac:grpSpMkLst>
            <pc:docMk/>
            <pc:sldMk cId="1618462597" sldId="292"/>
            <ac:grpSpMk id="10" creationId="{10A61E5D-09C8-425B-B343-AD9871709ED7}"/>
          </ac:grpSpMkLst>
        </pc:grpChg>
        <pc:grpChg chg="add del mod">
          <ac:chgData name="전 민지" userId="d2d1a034aed6374b" providerId="LiveId" clId="{64A423E7-209C-4D11-9671-9626FC12F8B7}" dt="2021-05-10T04:42:45.887" v="606" actId="165"/>
          <ac:grpSpMkLst>
            <pc:docMk/>
            <pc:sldMk cId="1618462597" sldId="292"/>
            <ac:grpSpMk id="21" creationId="{40C1D441-DBFF-4CB8-AF6D-74937FFB175C}"/>
          </ac:grpSpMkLst>
        </pc:grpChg>
        <pc:grpChg chg="add mod">
          <ac:chgData name="전 민지" userId="d2d1a034aed6374b" providerId="LiveId" clId="{64A423E7-209C-4D11-9671-9626FC12F8B7}" dt="2021-05-10T04:42:54.146" v="608" actId="164"/>
          <ac:grpSpMkLst>
            <pc:docMk/>
            <pc:sldMk cId="1618462597" sldId="292"/>
            <ac:grpSpMk id="27" creationId="{06C6F762-4AE7-4060-94BB-6A163F80AD37}"/>
          </ac:grpSpMkLst>
        </pc:grpChg>
        <pc:grpChg chg="add mod">
          <ac:chgData name="전 민지" userId="d2d1a034aed6374b" providerId="LiveId" clId="{64A423E7-209C-4D11-9671-9626FC12F8B7}" dt="2021-05-10T04:42:54.146" v="608" actId="164"/>
          <ac:grpSpMkLst>
            <pc:docMk/>
            <pc:sldMk cId="1618462597" sldId="292"/>
            <ac:grpSpMk id="28" creationId="{D2F79048-2735-4974-9F8B-CF1F52AF5157}"/>
          </ac:grpSpMkLst>
        </pc:grpChg>
        <pc:grpChg chg="add mod">
          <ac:chgData name="전 민지" userId="d2d1a034aed6374b" providerId="LiveId" clId="{64A423E7-209C-4D11-9671-9626FC12F8B7}" dt="2021-05-10T04:42:59.288" v="610" actId="1076"/>
          <ac:grpSpMkLst>
            <pc:docMk/>
            <pc:sldMk cId="1618462597" sldId="292"/>
            <ac:grpSpMk id="29" creationId="{187414F2-D0FD-48AE-B31E-49B88DF05D15}"/>
          </ac:grpSpMkLst>
        </pc:grpChg>
        <pc:cxnChg chg="add del mod topLvl">
          <ac:chgData name="전 민지" userId="d2d1a034aed6374b" providerId="LiveId" clId="{64A423E7-209C-4D11-9671-9626FC12F8B7}" dt="2021-05-10T04:32:48.418" v="49" actId="478"/>
          <ac:cxnSpMkLst>
            <pc:docMk/>
            <pc:sldMk cId="1618462597" sldId="292"/>
            <ac:cxnSpMk id="6" creationId="{32E1AED4-47A1-49EB-A8F0-E725FD53230E}"/>
          </ac:cxnSpMkLst>
        </pc:cxnChg>
        <pc:cxnChg chg="add del mod topLvl">
          <ac:chgData name="전 민지" userId="d2d1a034aed6374b" providerId="LiveId" clId="{64A423E7-209C-4D11-9671-9626FC12F8B7}" dt="2021-05-10T04:32:47.349" v="48" actId="478"/>
          <ac:cxnSpMkLst>
            <pc:docMk/>
            <pc:sldMk cId="1618462597" sldId="292"/>
            <ac:cxnSpMk id="7" creationId="{C4142244-3AEB-4D06-9608-A6DDE9CF0196}"/>
          </ac:cxnSpMkLst>
        </pc:cxnChg>
        <pc:cxnChg chg="add mod">
          <ac:chgData name="전 민지" userId="d2d1a034aed6374b" providerId="LiveId" clId="{64A423E7-209C-4D11-9671-9626FC12F8B7}" dt="2021-05-10T04:42:57.081" v="609" actId="164"/>
          <ac:cxnSpMkLst>
            <pc:docMk/>
            <pc:sldMk cId="1618462597" sldId="292"/>
            <ac:cxnSpMk id="25" creationId="{2B27DF44-D5FE-46C9-A6B3-2092FDF6A326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케이크 테일러 매출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2D4-407C-80CE-FAE237E1E10D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D4-407C-80CE-FAE237E1E10D}"/>
                </c:ext>
              </c:extLst>
            </c:dLbl>
            <c:dLbl>
              <c:idx val="3"/>
              <c:layout>
                <c:manualLayout>
                  <c:x val="-6.7875499018531071E-2"/>
                  <c:y val="-4.78008645020241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D4-407C-80CE-FAE237E1E1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21년 7월</c:v>
                </c:pt>
                <c:pt idx="1">
                  <c:v>21년 9월</c:v>
                </c:pt>
                <c:pt idx="2">
                  <c:v>21년 11월</c:v>
                </c:pt>
                <c:pt idx="3">
                  <c:v>22년 1월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180000</c:v>
                </c:pt>
                <c:pt idx="1">
                  <c:v>180000</c:v>
                </c:pt>
                <c:pt idx="2">
                  <c:v>900000</c:v>
                </c:pt>
                <c:pt idx="3" formatCode="#,##0">
                  <c:v>1260000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D4-407C-80CE-FAE237E1E1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413215"/>
        <c:axId val="102418207"/>
      </c:lineChart>
      <c:catAx>
        <c:axId val="102413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2418207"/>
        <c:crosses val="autoZero"/>
        <c:auto val="1"/>
        <c:lblAlgn val="ctr"/>
        <c:lblOffset val="100"/>
        <c:noMultiLvlLbl val="0"/>
      </c:catAx>
      <c:valAx>
        <c:axId val="10241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2413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4T05:10:30.162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1AA39-1A1B-4AB6-85F5-61826EDBEAB2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FBDC0-4BE3-4310-AB95-5BBAE0193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7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07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011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218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48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24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실행한 실제 주문 테스트의 성과가 어땠을까요</a:t>
            </a:r>
            <a:r>
              <a:rPr lang="en-US" altLang="ko-KR" dirty="0"/>
              <a:t>?? </a:t>
            </a:r>
            <a:r>
              <a:rPr lang="ko-KR" altLang="en-US" dirty="0"/>
              <a:t>결과는 절반의 성공이었습니다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대 여학생들이 많은 커뮤니티에서 일일 </a:t>
            </a:r>
            <a:r>
              <a:rPr lang="ko-KR" altLang="en-US" dirty="0" err="1"/>
              <a:t>핫게시판에</a:t>
            </a:r>
            <a:r>
              <a:rPr lang="ko-KR" altLang="en-US" dirty="0"/>
              <a:t> 가고 많은 응원을 받았지만</a:t>
            </a:r>
            <a:r>
              <a:rPr lang="en-US" altLang="ko-KR" dirty="0"/>
              <a:t>, </a:t>
            </a:r>
            <a:r>
              <a:rPr lang="ko-KR" altLang="en-US" dirty="0"/>
              <a:t>매출은 적었습니다</a:t>
            </a:r>
            <a:r>
              <a:rPr lang="en-US" altLang="ko-KR" dirty="0"/>
              <a:t>.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매출 </a:t>
            </a:r>
            <a:r>
              <a:rPr lang="ko-KR" altLang="en-US" dirty="0" err="1">
                <a:solidFill>
                  <a:srgbClr val="FF0000"/>
                </a:solidFill>
              </a:rPr>
              <a:t>적은건</a:t>
            </a:r>
            <a:r>
              <a:rPr lang="ko-KR" altLang="en-US" dirty="0">
                <a:solidFill>
                  <a:srgbClr val="FF0000"/>
                </a:solidFill>
              </a:rPr>
              <a:t> 어떻게 해결할거라고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들어가면 </a:t>
            </a:r>
            <a:r>
              <a:rPr lang="ko-KR" altLang="en-US" dirty="0" err="1">
                <a:solidFill>
                  <a:srgbClr val="FF0000"/>
                </a:solidFill>
              </a:rPr>
              <a:t>좋을거</a:t>
            </a:r>
            <a:r>
              <a:rPr lang="ko-KR" altLang="en-US" dirty="0">
                <a:solidFill>
                  <a:srgbClr val="FF0000"/>
                </a:solidFill>
              </a:rPr>
              <a:t> 같아요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7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008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1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0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0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3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DC0-4BE3-4310-AB95-5BBAE0193C7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73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1CF3E-A56F-48FE-80A1-6468B8A4B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264F80-B1E2-4EA5-A9F1-FFD48AE48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490715-A427-4782-A6F0-D2D2004E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FC39-0ABA-42EC-84AA-201263AF3B6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FC01F-AC5F-4278-B2D1-AB1539D4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1D5D1-F026-45AB-9E1E-10AD26E0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5DFB-AB41-4751-A83A-6B0435FC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0BAEC-258B-42FF-8106-59858C96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CDD008-BEA6-4BBF-93C5-D89A761A2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A111E-C26F-42F6-B5DA-F32D11A9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FC39-0ABA-42EC-84AA-201263AF3B6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2D8D7-0B94-4088-8187-3A266A86E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73552-7F47-4216-980A-5121AD2E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5DFB-AB41-4751-A83A-6B0435FC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11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73063B-A5D3-41E5-8A7B-09A22BAB9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4D6969-3085-4C95-BD79-63E072A36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2E85D-B5C2-4962-8A5A-5FD8756CD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FC39-0ABA-42EC-84AA-201263AF3B6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22F2F-F722-4E3E-BD6E-7BCBC0CC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E23C9-5C32-436B-A436-241421F4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5DFB-AB41-4751-A83A-6B0435FC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9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31632-D6AD-42A8-A174-AC2B85A22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52458-9A27-41A3-AD86-F734BEBC1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A51FF7-36CD-4C4F-860D-94919654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FC39-0ABA-42EC-84AA-201263AF3B6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CE298D-34D3-4746-9EF5-A378EF34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DBDFD6-5049-4BF8-ABD1-E64A7F86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5DFB-AB41-4751-A83A-6B0435FC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6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D27-7974-4037-8636-C6BEF5B3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D3AF2-2A59-4F7A-8C53-A72FAD385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0DF4B4-05D7-4A28-8316-FB772E5A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FC39-0ABA-42EC-84AA-201263AF3B6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1235C8-2184-45A4-96CA-CED36B31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85DDE8-D1BF-4F1A-84A5-4B7FDB7A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5DFB-AB41-4751-A83A-6B0435FC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13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D7D2-3DCD-4E92-8EEE-B9BC1FD2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FAD17B-261B-4023-BEA8-A2E3F9FD9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9BB68A-853F-4C86-A8DA-3010A4FB3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A0C360-C3E3-477D-A22B-7512937B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FC39-0ABA-42EC-84AA-201263AF3B6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D250D1-CEC3-47EC-8061-15635ECB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BEEC51-9924-4EE1-89FA-BE6796D3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5DFB-AB41-4751-A83A-6B0435FC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87FE2-5708-4A91-8A3B-A5CB81FC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AF207D-15D2-4EA8-8E20-0F27889E4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AE9A2-4DC2-439F-8B5A-F07C2CD9A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654F95-7191-49C3-BBF8-C0161FE93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8F6B80-D840-4661-B6E4-A5C5F5437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55232C-4800-48C5-B4CB-CEAC4461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FC39-0ABA-42EC-84AA-201263AF3B6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B7D905-2302-493E-ADD1-1F7F2614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716E21-51EF-4B03-9A06-8661D75B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5DFB-AB41-4751-A83A-6B0435FC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80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C178D-4B9F-4C1B-B16A-B0D9D586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02DE9D-CF17-45E2-8A58-A6185F62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FC39-0ABA-42EC-84AA-201263AF3B6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E3D6E4-357E-41C0-87D3-223C216C8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90B0AD-2FD5-42A9-BD11-2085B4BD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5DFB-AB41-4751-A83A-6B0435FC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8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114BEA-8CC1-4C71-BDAA-51DA3CB4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FC39-0ABA-42EC-84AA-201263AF3B6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962EC3-059C-45DD-930D-C970F482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52B01A-FC22-42F9-9F85-7229ADFF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5DFB-AB41-4751-A83A-6B0435FC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2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9B083-EDD5-4956-9871-4DB6A216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2BB9E-B74A-42E9-9081-46810BAD1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C9590E-137A-49C4-A4D0-97F306BF2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327A0F-6C88-4B9A-BCF7-9312364C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FC39-0ABA-42EC-84AA-201263AF3B6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5F4CE2-9937-4FD3-8B64-8CA734FF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36B73B-D0DE-4C60-BD11-38846D37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5DFB-AB41-4751-A83A-6B0435FC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58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EE4EE-3D07-4F8A-9CE1-865715D9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3E4C2C-3C8E-4367-832C-9AFE37831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B91888-748C-44E5-89A9-4EDA238DB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49B48-3699-447F-890C-B03B45D7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FC39-0ABA-42EC-84AA-201263AF3B69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6948DD-4022-4F47-86BD-B173673E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C0AE0D-4924-4DA2-984C-44B54F54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C5DFB-AB41-4751-A83A-6B0435FC2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1CAFC39-0ABA-42EC-84AA-201263AF3B69}" type="datetime1">
              <a:rPr lang="en-US"/>
              <a:pPr lvl="0">
                <a:defRPr/>
              </a:pPr>
              <a:t>5/10/2021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ECFC5DFB-AB41-4751-A83A-6B0435FC20C9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061358" y="2420500"/>
            <a:ext cx="6858000" cy="1790700"/>
          </a:xfrm>
        </p:spPr>
        <p:txBody>
          <a:bodyPr/>
          <a:lstStyle/>
          <a:p>
            <a:pPr lvl="0">
              <a:defRPr/>
            </a:pPr>
            <a:r>
              <a:rPr lang="ko-KR" altLang="en-US" sz="4650" b="1" dirty="0">
                <a:latin typeface="DX마카롱"/>
                <a:ea typeface="DX마카롱"/>
              </a:rPr>
              <a:t>케이크 테일러</a:t>
            </a:r>
            <a:endParaRPr lang="en-US" sz="4650" b="1" dirty="0">
              <a:latin typeface="DX마카롱"/>
              <a:ea typeface="DX마카롱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3743" y="2694939"/>
            <a:ext cx="4114792" cy="1241822"/>
          </a:xfrm>
        </p:spPr>
        <p:txBody>
          <a:bodyPr/>
          <a:lstStyle/>
          <a:p>
            <a:pPr lvl="0" algn="l">
              <a:defRPr/>
            </a:pP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짧은 검색시간 </a:t>
            </a:r>
            <a:r>
              <a:rPr lang="en-US" altLang="ko-KR" dirty="0">
                <a:solidFill>
                  <a:srgbClr val="0070C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YES! </a:t>
            </a:r>
          </a:p>
          <a:p>
            <a:pPr lvl="0" algn="l">
              <a:defRPr/>
            </a:pP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일회용 포장 쓰레기</a:t>
            </a:r>
            <a:r>
              <a:rPr lang="en-US" altLang="ko-KR" dirty="0"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NO!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2547" y="1505145"/>
            <a:ext cx="3847711" cy="3847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1159" y="2103323"/>
            <a:ext cx="5749145" cy="2620058"/>
          </a:xfrm>
          <a:prstGeom prst="rect">
            <a:avLst/>
          </a:prstGeom>
        </p:spPr>
      </p:pic>
      <p:sp>
        <p:nvSpPr>
          <p:cNvPr id="6" name="내용 개체 틀 3"/>
          <p:cNvSpPr/>
          <p:nvPr/>
        </p:nvSpPr>
        <p:spPr>
          <a:xfrm>
            <a:off x="4329111" y="5079140"/>
            <a:ext cx="3886200" cy="431753"/>
          </a:xfrm>
          <a:prstGeom prst="rect">
            <a:avLst/>
          </a:prstGeom>
        </p:spPr>
        <p:txBody>
          <a:bodyPr vert="horz" lIns="68580" tIns="34290" rIns="68580" bIns="34290">
            <a:normAutofit/>
          </a:bodyPr>
          <a:lstStyle/>
          <a:p>
            <a:pPr algn="ctr"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ko-KR" altLang="en-US" sz="900" i="1" dirty="0">
                <a:solidFill>
                  <a:schemeClr val="dk1"/>
                </a:solidFill>
              </a:rPr>
              <a:t>2021년 케이크 테일러 자체 설문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1730" y="2357437"/>
            <a:ext cx="663349" cy="6633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4954" y="2134620"/>
            <a:ext cx="3146644" cy="2875700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endParaRPr lang="en-US" altLang="ko-KR" sz="1800" dirty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ctr">
              <a:buNone/>
              <a:defRPr/>
            </a:pPr>
            <a:r>
              <a:rPr lang="ko-KR" altLang="en-US" sz="3000" b="1" dirty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      </a:t>
            </a:r>
            <a:r>
              <a:rPr lang="en-US" altLang="ko-KR" sz="3750" b="1" dirty="0">
                <a:solidFill>
                  <a:srgbClr val="FF0000"/>
                </a:solidFill>
                <a:latin typeface="Cafe24 Ohsquare" pitchFamily="2" charset="-127"/>
                <a:ea typeface="Cafe24 Ohsquare" pitchFamily="2" charset="-127"/>
                <a:cs typeface="Calibri"/>
              </a:rPr>
              <a:t>60.9%</a:t>
            </a:r>
          </a:p>
          <a:p>
            <a:pPr marL="0" indent="0" algn="ctr">
              <a:buNone/>
              <a:defRPr/>
            </a:pPr>
            <a:endParaRPr lang="ko-KR" altLang="en-US" sz="1800" dirty="0"/>
          </a:p>
          <a:p>
            <a:pPr marL="0" indent="0" algn="ctr">
              <a:buNone/>
              <a:defRPr/>
            </a:pPr>
            <a:r>
              <a:rPr lang="ko-KR" altLang="en-US" sz="1800" u="sng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실리콘 케이크 받침</a:t>
            </a:r>
            <a:r>
              <a:rPr lang="ko-KR" altLang="en-US" sz="180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사용하여  일회용품 줄이기에 </a:t>
            </a:r>
            <a:r>
              <a:rPr lang="ko-KR" altLang="en-US" sz="1800" u="sng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긍정적 반응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FDB0841-FCDE-4D6D-BF0D-69E1CA8C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ko-KR" altLang="en-US" sz="2175" b="1" dirty="0"/>
              <a:t>재활용 용기 사용 설문조사</a:t>
            </a:r>
          </a:p>
        </p:txBody>
      </p:sp>
      <p:sp>
        <p:nvSpPr>
          <p:cNvPr id="9" name="빼기 기호 8">
            <a:extLst>
              <a:ext uri="{FF2B5EF4-FFF2-40B4-BE49-F238E27FC236}">
                <a16:creationId xmlns:a16="http://schemas.microsoft.com/office/drawing/2014/main" id="{D45DE6FE-7BDD-42E6-974E-F643B939E0A8}"/>
              </a:ext>
            </a:extLst>
          </p:cNvPr>
          <p:cNvSpPr/>
          <p:nvPr/>
        </p:nvSpPr>
        <p:spPr>
          <a:xfrm>
            <a:off x="144111" y="1107281"/>
            <a:ext cx="4374000" cy="30978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6647" y="1521727"/>
            <a:ext cx="4451783" cy="37878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400" y="2219385"/>
            <a:ext cx="3499781" cy="343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실리콘의 특성</a:t>
            </a:r>
          </a:p>
          <a:p>
            <a:pPr marL="257175" indent="-257175">
              <a:buFont typeface="Calibri" panose="020F0502020204030204" pitchFamily="34" charset="0"/>
              <a:buChar char="-"/>
              <a:defRPr/>
            </a:pP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내열성 高</a:t>
            </a:r>
          </a:p>
          <a:p>
            <a:pPr marL="257175" indent="-257175">
              <a:buFont typeface="Calibri" panose="020F0502020204030204" pitchFamily="34" charset="0"/>
              <a:buChar char="-"/>
              <a:defRPr/>
            </a:pP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고온 세척 및 살균이 가능</a:t>
            </a:r>
          </a:p>
          <a:p>
            <a:pPr marL="257175" indent="-257175">
              <a:buFont typeface="Calibri" panose="020F0502020204030204" pitchFamily="34" charset="0"/>
              <a:buChar char="-"/>
              <a:defRPr/>
            </a:pP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인체에 무해</a:t>
            </a:r>
          </a:p>
          <a:p>
            <a:pPr lvl="0">
              <a:defRPr/>
            </a:pPr>
            <a:endParaRPr lang="en-US" altLang="ko-KR" sz="165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lvl="0">
              <a:defRPr/>
            </a:pPr>
            <a:endParaRPr lang="en-US" altLang="ko-KR" sz="165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lvl="0">
              <a:defRPr/>
            </a:pPr>
            <a:r>
              <a:rPr lang="ko-KR" altLang="en-US" b="1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케이크 상자 제작</a:t>
            </a:r>
            <a:endParaRPr lang="en-US" altLang="ko-KR" sz="165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marL="257175" indent="-257175">
              <a:buFont typeface="Calibri" panose="020F0502020204030204" pitchFamily="34" charset="0"/>
              <a:buChar char="-"/>
              <a:defRPr/>
            </a:pP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실리콘 </a:t>
            </a:r>
            <a:r>
              <a:rPr lang="en-US" altLang="ko-KR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:</a:t>
            </a: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en-US" altLang="ko-KR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1~1.5mm</a:t>
            </a: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두께로 성형</a:t>
            </a:r>
          </a:p>
          <a:p>
            <a:pPr marL="257175" indent="-257175">
              <a:buFont typeface="Calibri" panose="020F0502020204030204" pitchFamily="34" charset="0"/>
              <a:buChar char="-"/>
              <a:defRPr/>
            </a:pP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플라스틱으로 뼈대를 고정</a:t>
            </a:r>
            <a:endParaRPr lang="en-US" altLang="ko-KR" sz="165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marL="257175" indent="-257175">
              <a:buFont typeface="Calibri" panose="020F0502020204030204" pitchFamily="34" charset="0"/>
              <a:buChar char="-"/>
              <a:defRPr/>
            </a:pP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서대문구 관광지 일러스트</a:t>
            </a:r>
            <a:endParaRPr lang="en-US" altLang="ko-KR" sz="165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marL="257175" indent="-257175">
              <a:buFont typeface="Calibri" panose="020F0502020204030204" pitchFamily="34" charset="0"/>
              <a:buChar char="-"/>
              <a:defRPr/>
            </a:pP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조립식으로 실리콘 고온</a:t>
            </a:r>
            <a:r>
              <a:rPr lang="en-US" altLang="ko-KR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(100</a:t>
            </a: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도 이상</a:t>
            </a:r>
            <a:r>
              <a:rPr lang="en-US" altLang="ko-KR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)</a:t>
            </a: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세척</a:t>
            </a:r>
            <a:endParaRPr lang="en-US" altLang="ko-KR" sz="165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marL="257175" indent="-257175">
              <a:buFont typeface="Calibri" panose="020F0502020204030204" pitchFamily="34" charset="0"/>
              <a:buChar char="-"/>
              <a:defRPr/>
            </a:pP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플라스틱 부분은 </a:t>
            </a:r>
            <a:r>
              <a:rPr lang="en-US" altLang="ko-KR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70</a:t>
            </a:r>
            <a:r>
              <a:rPr lang="ko-KR" altLang="en-US" sz="16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도 세척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ko-KR" altLang="en-US" sz="21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실리콘 케이크 상자</a:t>
            </a:r>
          </a:p>
        </p:txBody>
      </p:sp>
      <p:sp>
        <p:nvSpPr>
          <p:cNvPr id="8" name="빼기 기호 7"/>
          <p:cNvSpPr/>
          <p:nvPr/>
        </p:nvSpPr>
        <p:spPr>
          <a:xfrm>
            <a:off x="299329" y="1107281"/>
            <a:ext cx="3109019" cy="30978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sp>
        <p:nvSpPr>
          <p:cNvPr id="9" name="TextBox 8"/>
          <p:cNvSpPr txBox="1"/>
          <p:nvPr/>
        </p:nvSpPr>
        <p:spPr>
          <a:xfrm>
            <a:off x="7322344" y="5515995"/>
            <a:ext cx="836839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25"/>
              <a:t>1~1.5mm</a:t>
            </a:r>
          </a:p>
        </p:txBody>
      </p:sp>
      <p:cxnSp>
        <p:nvCxnSpPr>
          <p:cNvPr id="10" name="연결선: 구부러짐 9"/>
          <p:cNvCxnSpPr>
            <a:endCxn id="9" idx="1"/>
          </p:cNvCxnSpPr>
          <p:nvPr/>
        </p:nvCxnSpPr>
        <p:spPr>
          <a:xfrm>
            <a:off x="6985566" y="5322094"/>
            <a:ext cx="336778" cy="326630"/>
          </a:xfrm>
          <a:prstGeom prst="curvedConnector3">
            <a:avLst>
              <a:gd name="adj1" fmla="val 50000"/>
            </a:avLst>
          </a:prstGeom>
          <a:ln w="38100">
            <a:solidFill>
              <a:srgbClr val="A0B4E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537B84-756C-4EE9-93C7-1D892F5FEB86}"/>
              </a:ext>
            </a:extLst>
          </p:cNvPr>
          <p:cNvSpPr/>
          <p:nvPr/>
        </p:nvSpPr>
        <p:spPr>
          <a:xfrm>
            <a:off x="4216647" y="1292935"/>
            <a:ext cx="1778053" cy="653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02223" y="988287"/>
            <a:ext cx="3456831" cy="48940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4960" y="2304370"/>
            <a:ext cx="552109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50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케이크 받침과 상자에 </a:t>
            </a:r>
            <a:endParaRPr lang="en-US" altLang="ko-KR" sz="1950" u="sng" dirty="0"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>
              <a:defRPr/>
            </a:pPr>
            <a:r>
              <a:rPr lang="ko-KR" altLang="en-US" sz="1950" dirty="0">
                <a:latin typeface="JejuGothic" panose="02000300000000000000" pitchFamily="2" charset="-127"/>
                <a:ea typeface="JejuGothic" panose="02000300000000000000" pitchFamily="2" charset="-127"/>
              </a:rPr>
              <a:t>서대문구 관광지 일러스트 </a:t>
            </a:r>
          </a:p>
          <a:p>
            <a:pPr>
              <a:defRPr/>
            </a:pPr>
            <a:r>
              <a:rPr lang="en-US" altLang="ko-KR" sz="1950" dirty="0">
                <a:latin typeface="JejuGothic" panose="02000300000000000000" pitchFamily="2" charset="-127"/>
                <a:ea typeface="JejuGothic" panose="02000300000000000000" pitchFamily="2" charset="-127"/>
              </a:rPr>
              <a:t>	</a:t>
            </a:r>
            <a:r>
              <a:rPr lang="ko-KR" altLang="en-US" sz="1950" dirty="0">
                <a:latin typeface="JejuGothic" panose="02000300000000000000" pitchFamily="2" charset="-127"/>
                <a:ea typeface="JejuGothic" panose="02000300000000000000" pitchFamily="2" charset="-127"/>
              </a:rPr>
              <a:t>관광지 홍보</a:t>
            </a:r>
          </a:p>
          <a:p>
            <a:pPr>
              <a:defRPr/>
            </a:pPr>
            <a:r>
              <a:rPr lang="en-US" altLang="ko-KR" sz="1950" dirty="0">
                <a:latin typeface="JejuGothic" panose="02000300000000000000" pitchFamily="2" charset="-127"/>
                <a:ea typeface="JejuGothic" panose="02000300000000000000" pitchFamily="2" charset="-127"/>
              </a:rPr>
              <a:t>	</a:t>
            </a:r>
            <a:r>
              <a:rPr lang="ko-KR" altLang="en-US" sz="1950" dirty="0">
                <a:latin typeface="JejuGothic" panose="02000300000000000000" pitchFamily="2" charset="-127"/>
                <a:ea typeface="JejuGothic" panose="02000300000000000000" pitchFamily="2" charset="-127"/>
              </a:rPr>
              <a:t>미적 효과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41778" y="3929596"/>
            <a:ext cx="2704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JejuGothic" panose="02000300000000000000" pitchFamily="2" charset="-127"/>
                <a:ea typeface="JejuGothic" panose="02000300000000000000" pitchFamily="2" charset="-127"/>
              </a:rPr>
              <a:t>&lt;</a:t>
            </a: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서대문구 관광지</a:t>
            </a:r>
            <a:r>
              <a:rPr lang="en-US" altLang="ko-KR" dirty="0">
                <a:latin typeface="JejuGothic" panose="02000300000000000000" pitchFamily="2" charset="-127"/>
                <a:ea typeface="JejuGothic" panose="02000300000000000000" pitchFamily="2" charset="-127"/>
              </a:rPr>
              <a:t>&gt;</a:t>
            </a:r>
            <a:endParaRPr lang="ko-KR" altLang="en-US" dirty="0"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>
              <a:defRPr/>
            </a:pPr>
            <a:r>
              <a:rPr lang="en-US" altLang="ko-KR" dirty="0">
                <a:latin typeface="JejuGothic" panose="02000300000000000000" pitchFamily="2" charset="-127"/>
                <a:ea typeface="JejuGothic" panose="02000300000000000000" pitchFamily="2" charset="-127"/>
              </a:rPr>
              <a:t>-</a:t>
            </a: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   독립문</a:t>
            </a:r>
          </a:p>
          <a:p>
            <a:pPr marL="257175" indent="-257175">
              <a:buFontTx/>
              <a:buChar char="-"/>
              <a:defRPr/>
            </a:pP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연세대학교 천문대</a:t>
            </a:r>
            <a:endParaRPr lang="en-US" altLang="ko-KR" dirty="0"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 marL="257175" indent="-257175">
              <a:buFontTx/>
              <a:buChar char="-"/>
              <a:defRPr/>
            </a:pP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장희빈 우물 등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569016" y="1121776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en-US" altLang="ko-KR" sz="33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Design</a:t>
            </a:r>
          </a:p>
        </p:txBody>
      </p:sp>
      <p:sp>
        <p:nvSpPr>
          <p:cNvPr id="16" name="빼기 기호 15"/>
          <p:cNvSpPr/>
          <p:nvPr/>
        </p:nvSpPr>
        <p:spPr>
          <a:xfrm flipV="1">
            <a:off x="456491" y="1109684"/>
            <a:ext cx="1500795" cy="40459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sp>
        <p:nvSpPr>
          <p:cNvPr id="17" name="화살표: 오른쪽 16"/>
          <p:cNvSpPr/>
          <p:nvPr/>
        </p:nvSpPr>
        <p:spPr>
          <a:xfrm>
            <a:off x="835817" y="3274849"/>
            <a:ext cx="285750" cy="1428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5858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sp>
        <p:nvSpPr>
          <p:cNvPr id="18" name="화살표: 오른쪽 17"/>
          <p:cNvSpPr/>
          <p:nvPr/>
        </p:nvSpPr>
        <p:spPr>
          <a:xfrm>
            <a:off x="833776" y="2985016"/>
            <a:ext cx="285750" cy="1428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5858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F41DCD-96B8-457E-8CE1-05BD86997E89}"/>
              </a:ext>
            </a:extLst>
          </p:cNvPr>
          <p:cNvGrpSpPr/>
          <p:nvPr/>
        </p:nvGrpSpPr>
        <p:grpSpPr>
          <a:xfrm>
            <a:off x="1749135" y="2140640"/>
            <a:ext cx="5976439" cy="3371801"/>
            <a:chOff x="202166" y="1711186"/>
            <a:chExt cx="7968585" cy="4495735"/>
          </a:xfrm>
        </p:grpSpPr>
        <p:pic>
          <p:nvPicPr>
            <p:cNvPr id="7" name="그림 6" descr="어두운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99667" y="1711186"/>
              <a:ext cx="3871084" cy="3871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02166" y="1711187"/>
              <a:ext cx="3871083" cy="3871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5146636" y="5791422"/>
              <a:ext cx="2177143" cy="415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25" b="1" u="sng" dirty="0"/>
                <a:t>케이크 받침 뒷면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1510" y="5757245"/>
              <a:ext cx="2272393" cy="415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25" b="1" u="sng" dirty="0"/>
                <a:t>케이크 받침 앞면</a:t>
              </a: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CC305DB8-7AF7-455B-B318-43C9B579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16" y="1121776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en-US" altLang="ko-KR" sz="33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Design</a:t>
            </a:r>
          </a:p>
        </p:txBody>
      </p:sp>
      <p:sp>
        <p:nvSpPr>
          <p:cNvPr id="18" name="빼기 기호 17">
            <a:extLst>
              <a:ext uri="{FF2B5EF4-FFF2-40B4-BE49-F238E27FC236}">
                <a16:creationId xmlns:a16="http://schemas.microsoft.com/office/drawing/2014/main" id="{B50336AD-B927-49DF-8C2A-0CFEE069CF90}"/>
              </a:ext>
            </a:extLst>
          </p:cNvPr>
          <p:cNvSpPr/>
          <p:nvPr/>
        </p:nvSpPr>
        <p:spPr>
          <a:xfrm flipV="1">
            <a:off x="456491" y="1109684"/>
            <a:ext cx="1500795" cy="40459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7D1E1D0D-7063-4D95-86CA-B08401FF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ko-KR" altLang="en-US" sz="21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반납함 설치</a:t>
            </a:r>
          </a:p>
        </p:txBody>
      </p:sp>
      <p:sp>
        <p:nvSpPr>
          <p:cNvPr id="11" name="빼기 기호 10">
            <a:extLst>
              <a:ext uri="{FF2B5EF4-FFF2-40B4-BE49-F238E27FC236}">
                <a16:creationId xmlns:a16="http://schemas.microsoft.com/office/drawing/2014/main" id="{F142A13C-086B-4D49-BA88-0998C7551341}"/>
              </a:ext>
            </a:extLst>
          </p:cNvPr>
          <p:cNvSpPr/>
          <p:nvPr/>
        </p:nvSpPr>
        <p:spPr>
          <a:xfrm>
            <a:off x="508050" y="1107281"/>
            <a:ext cx="1215000" cy="30978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sp>
        <p:nvSpPr>
          <p:cNvPr id="14" name="타원 4">
            <a:extLst>
              <a:ext uri="{FF2B5EF4-FFF2-40B4-BE49-F238E27FC236}">
                <a16:creationId xmlns:a16="http://schemas.microsoft.com/office/drawing/2014/main" id="{E8F25207-A36F-41B4-9CF4-3985310CEF6B}"/>
              </a:ext>
            </a:extLst>
          </p:cNvPr>
          <p:cNvSpPr/>
          <p:nvPr/>
        </p:nvSpPr>
        <p:spPr>
          <a:xfrm>
            <a:off x="5128894" y="2269254"/>
            <a:ext cx="2292058" cy="2318302"/>
          </a:xfrm>
          <a:prstGeom prst="ellipse">
            <a:avLst/>
          </a:prstGeom>
          <a:solidFill>
            <a:srgbClr val="E8C1C1"/>
          </a:solidFill>
          <a:ln w="63500">
            <a:solidFill>
              <a:srgbClr val="E5D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서울 교통 </a:t>
            </a:r>
            <a:endParaRPr lang="en-US" altLang="ko-KR" dirty="0"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 algn="ctr">
              <a:defRPr/>
            </a:pP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공사와 </a:t>
            </a:r>
            <a:endParaRPr lang="en-US" altLang="ko-KR" dirty="0"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 algn="ctr">
              <a:defRPr/>
            </a:pP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협력</a:t>
            </a:r>
          </a:p>
        </p:txBody>
      </p:sp>
      <p:sp>
        <p:nvSpPr>
          <p:cNvPr id="15" name="타원 4">
            <a:extLst>
              <a:ext uri="{FF2B5EF4-FFF2-40B4-BE49-F238E27FC236}">
                <a16:creationId xmlns:a16="http://schemas.microsoft.com/office/drawing/2014/main" id="{CCCE4F5B-5464-4384-B505-0ACBFF49A876}"/>
              </a:ext>
            </a:extLst>
          </p:cNvPr>
          <p:cNvSpPr/>
          <p:nvPr/>
        </p:nvSpPr>
        <p:spPr>
          <a:xfrm>
            <a:off x="1723050" y="2269255"/>
            <a:ext cx="2292058" cy="2318302"/>
          </a:xfrm>
          <a:prstGeom prst="ellipse">
            <a:avLst/>
          </a:prstGeom>
          <a:solidFill>
            <a:srgbClr val="E8C1C1"/>
          </a:solidFill>
          <a:ln w="63500">
            <a:solidFill>
              <a:srgbClr val="E5D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서대문구청과</a:t>
            </a:r>
            <a:endParaRPr lang="en-US" altLang="ko-KR" dirty="0">
              <a:solidFill>
                <a:schemeClr val="bg1"/>
              </a:solidFill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협력</a:t>
            </a:r>
            <a:endParaRPr lang="en-US" altLang="ko-KR" dirty="0">
              <a:solidFill>
                <a:schemeClr val="bg1"/>
              </a:solidFill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4C519-F1A5-433F-8C0F-1DFDE774096B}"/>
              </a:ext>
            </a:extLst>
          </p:cNvPr>
          <p:cNvSpPr txBox="1"/>
          <p:nvPr/>
        </p:nvSpPr>
        <p:spPr>
          <a:xfrm>
            <a:off x="2313904" y="4876675"/>
            <a:ext cx="47563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latin typeface="JejuGothic" panose="02000300000000000000" pitchFamily="2" charset="-127"/>
                <a:ea typeface="JejuGothic" panose="02000300000000000000" pitchFamily="2" charset="-127"/>
              </a:rPr>
              <a:t>서대문구청 부근인 </a:t>
            </a:r>
            <a:r>
              <a:rPr lang="ko-KR" altLang="en-US" sz="1350" u="sng" dirty="0" err="1">
                <a:latin typeface="JejuGothic" panose="02000300000000000000" pitchFamily="2" charset="-127"/>
                <a:ea typeface="JejuGothic" panose="02000300000000000000" pitchFamily="2" charset="-127"/>
              </a:rPr>
              <a:t>가좌역</a:t>
            </a:r>
            <a:r>
              <a:rPr lang="ko-KR" altLang="en-US" sz="1350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 인근부터 반납함 </a:t>
            </a:r>
            <a:r>
              <a:rPr lang="en-US" altLang="ko-KR" sz="1350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1</a:t>
            </a:r>
            <a:r>
              <a:rPr lang="ko-KR" altLang="en-US" sz="1350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호 설치 </a:t>
            </a:r>
            <a:r>
              <a:rPr lang="ko-KR" altLang="en-US" sz="1350" dirty="0">
                <a:latin typeface="JejuGothic" panose="02000300000000000000" pitchFamily="2" charset="-127"/>
                <a:ea typeface="JejuGothic" panose="02000300000000000000" pitchFamily="2" charset="-127"/>
              </a:rPr>
              <a:t>목표</a:t>
            </a:r>
            <a:endParaRPr lang="en-US" sz="1350" dirty="0"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35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226469"/>
            <a:ext cx="4265468" cy="326350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18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☆서대문구 </a:t>
            </a:r>
            <a:r>
              <a:rPr lang="ko-KR" altLang="en-US" sz="1875" b="1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케이크 업체 </a:t>
            </a:r>
            <a:r>
              <a:rPr lang="en-US" altLang="ko-KR" sz="1875" b="1" u="sng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2</a:t>
            </a:r>
            <a:r>
              <a:rPr lang="ko-KR" altLang="en-US" sz="1875" b="1" u="sng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곳</a:t>
            </a:r>
            <a:r>
              <a:rPr lang="ko-KR" altLang="en-US" sz="1875" b="1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과 제휴</a:t>
            </a:r>
            <a:r>
              <a:rPr lang="en-US" altLang="ko-KR" sz="1875" b="1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</a:p>
          <a:p>
            <a:pPr marL="0" indent="0">
              <a:buNone/>
              <a:defRPr/>
            </a:pPr>
            <a:r>
              <a:rPr lang="ko-KR" altLang="en-US" sz="18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☆ </a:t>
            </a:r>
            <a:r>
              <a:rPr lang="ko-KR" altLang="en-US" sz="1875" b="1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웹페이지 주문</a:t>
            </a:r>
            <a:r>
              <a:rPr lang="en-US" altLang="ko-KR" sz="1875" b="1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  <a:r>
              <a:rPr lang="ko-KR" altLang="en-US" sz="1875" b="1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테스트</a:t>
            </a:r>
            <a:r>
              <a:rPr lang="en-US" altLang="ko-KR" sz="1875" b="1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(MVP) 1</a:t>
            </a:r>
            <a:r>
              <a:rPr lang="ko-KR" altLang="en-US" sz="1875" b="1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회</a:t>
            </a:r>
            <a:endParaRPr lang="en-US" altLang="ko-KR" sz="1875" b="1" u="sng" dirty="0"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 marL="0" indent="0">
              <a:buNone/>
              <a:defRPr/>
            </a:pPr>
            <a:r>
              <a:rPr lang="ko-KR" altLang="en-US" sz="18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☆ </a:t>
            </a:r>
            <a:r>
              <a:rPr lang="ko-KR" altLang="en-US" sz="1875" b="1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재활용기 패키지 디자인 </a:t>
            </a:r>
            <a:r>
              <a:rPr lang="ko-KR" altLang="en-US" sz="1875" b="1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완성</a:t>
            </a:r>
          </a:p>
          <a:p>
            <a:pPr marL="0" indent="0">
              <a:buNone/>
              <a:defRPr/>
            </a:pPr>
            <a:r>
              <a:rPr lang="ko-KR" altLang="en-US" sz="18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☆ 자사 </a:t>
            </a:r>
            <a:r>
              <a:rPr lang="ko-KR" altLang="en-US" sz="1875" b="1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웹페이지</a:t>
            </a:r>
            <a:r>
              <a:rPr lang="ko-KR" altLang="en-US" sz="1875" b="1" u="sng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  <a:r>
              <a:rPr lang="en-US" altLang="ko-KR" sz="1875" b="1" u="sng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2/3</a:t>
            </a:r>
            <a:r>
              <a:rPr lang="en-US" altLang="ko-KR" sz="1875" b="1" u="sng" dirty="0"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  <a:r>
              <a:rPr lang="ko-KR" altLang="en-US" sz="18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완성</a:t>
            </a:r>
            <a:endParaRPr lang="en-US" altLang="ko-KR" sz="1875" b="1" dirty="0"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 marL="0" indent="0">
              <a:buNone/>
              <a:defRPr/>
            </a:pPr>
            <a:r>
              <a:rPr lang="en-US" altLang="ko-KR" sz="1875" dirty="0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*</a:t>
            </a:r>
            <a:r>
              <a:rPr lang="ko-KR" altLang="en-US" sz="1875" dirty="0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설문조사 </a:t>
            </a:r>
            <a:r>
              <a:rPr lang="en-US" altLang="ko-KR" sz="1875" dirty="0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2</a:t>
            </a:r>
            <a:r>
              <a:rPr lang="ko-KR" altLang="en-US" sz="1875" dirty="0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회</a:t>
            </a:r>
            <a:endParaRPr lang="en-US" altLang="ko-KR" sz="1875" dirty="0">
              <a:solidFill>
                <a:schemeClr val="bg2">
                  <a:lumMod val="75000"/>
                </a:schemeClr>
              </a:solidFill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 marL="0" indent="0">
              <a:buNone/>
              <a:defRPr/>
            </a:pPr>
            <a:r>
              <a:rPr lang="en-US" altLang="ko-KR" sz="1875" dirty="0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*</a:t>
            </a:r>
            <a:r>
              <a:rPr lang="ko-KR" altLang="en-US" sz="1875" dirty="0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타겟 고객 심층 인터뷰 </a:t>
            </a:r>
            <a:r>
              <a:rPr lang="en-US" altLang="ko-KR" sz="1875" dirty="0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1</a:t>
            </a:r>
            <a:r>
              <a:rPr lang="ko-KR" altLang="en-US" sz="1875" dirty="0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회</a:t>
            </a:r>
          </a:p>
          <a:p>
            <a:pPr marL="0" indent="0">
              <a:buNone/>
              <a:defRPr/>
            </a:pPr>
            <a:r>
              <a:rPr lang="en-US" altLang="ko-KR" sz="1875" dirty="0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*</a:t>
            </a:r>
            <a:r>
              <a:rPr lang="ko-KR" altLang="en-US" sz="1875" dirty="0" err="1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피보팅</a:t>
            </a:r>
            <a:endParaRPr lang="ko-KR" altLang="en-US" sz="1875" dirty="0">
              <a:solidFill>
                <a:schemeClr val="bg2">
                  <a:lumMod val="75000"/>
                </a:schemeClr>
              </a:solidFill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 marL="0" indent="0">
              <a:buNone/>
              <a:defRPr/>
            </a:pPr>
            <a:r>
              <a:rPr lang="en-US" altLang="ko-KR" sz="1875" dirty="0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*</a:t>
            </a:r>
            <a:r>
              <a:rPr lang="ko-KR" altLang="en-US" sz="1875" dirty="0">
                <a:solidFill>
                  <a:schemeClr val="bg2">
                    <a:lumMod val="75000"/>
                  </a:schemeClr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로고 변경</a:t>
            </a:r>
            <a:endParaRPr lang="en-US" altLang="ko-KR" sz="1875" dirty="0">
              <a:solidFill>
                <a:schemeClr val="bg2">
                  <a:lumMod val="75000"/>
                </a:schemeClr>
              </a:solidFill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28650" y="1173956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en-US" altLang="ko-KR" sz="33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Achieve</a:t>
            </a:r>
          </a:p>
        </p:txBody>
      </p:sp>
      <p:sp>
        <p:nvSpPr>
          <p:cNvPr id="7" name="빼기 기호 6"/>
          <p:cNvSpPr/>
          <p:nvPr/>
        </p:nvSpPr>
        <p:spPr>
          <a:xfrm flipV="1">
            <a:off x="456490" y="1099479"/>
            <a:ext cx="1755929" cy="40459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sp>
        <p:nvSpPr>
          <p:cNvPr id="8" name="화살표: 왼쪽으로 구부러짐 7"/>
          <p:cNvSpPr/>
          <p:nvPr/>
        </p:nvSpPr>
        <p:spPr>
          <a:xfrm>
            <a:off x="4894118" y="2162515"/>
            <a:ext cx="564356" cy="2979964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gradFill flip="xy" rotWithShape="1">
            <a:gsLst>
              <a:gs pos="2710">
                <a:srgbClr val="E8C1C1">
                  <a:alpha val="100000"/>
                </a:srgbClr>
              </a:gs>
              <a:gs pos="70510">
                <a:srgbClr val="FF0000">
                  <a:alpha val="10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>
              <a:solidFill>
                <a:srgbClr val="EE5858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2983" y="2528753"/>
            <a:ext cx="2602367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750" b="1" dirty="0">
                <a:solidFill>
                  <a:srgbClr val="EE5858"/>
                </a:solidFill>
              </a:rPr>
              <a:t>서대문구 </a:t>
            </a:r>
            <a:endParaRPr lang="en-US" altLang="ko-KR" sz="3750" b="1" dirty="0">
              <a:solidFill>
                <a:srgbClr val="EE5858"/>
              </a:solidFill>
            </a:endParaRPr>
          </a:p>
          <a:p>
            <a:pPr>
              <a:defRPr/>
            </a:pPr>
            <a:r>
              <a:rPr lang="ko-KR" altLang="en-US" sz="3750" b="1" dirty="0">
                <a:solidFill>
                  <a:srgbClr val="EE5858"/>
                </a:solidFill>
              </a:rPr>
              <a:t>창업캠프</a:t>
            </a:r>
            <a:endParaRPr lang="en-US" altLang="ko-KR" sz="3750" b="1" dirty="0">
              <a:solidFill>
                <a:srgbClr val="EE5858"/>
              </a:solidFill>
            </a:endParaRPr>
          </a:p>
          <a:p>
            <a:pPr>
              <a:defRPr/>
            </a:pPr>
            <a:r>
              <a:rPr lang="en-US" altLang="ko-KR" sz="3750" b="1" dirty="0">
                <a:solidFill>
                  <a:srgbClr val="EE5858"/>
                </a:solidFill>
              </a:rPr>
              <a:t>4/23 ~ 5/2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1" y="2226469"/>
            <a:ext cx="4982440" cy="224639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  <a:defRPr/>
            </a:pPr>
            <a:r>
              <a:rPr lang="ko-KR" altLang="en-US" sz="6000" u="sng" dirty="0"/>
              <a:t>그린벤처 선정 이후</a:t>
            </a:r>
          </a:p>
          <a:p>
            <a:pPr lvl="0">
              <a:buFontTx/>
              <a:buChar char="-"/>
              <a:defRPr/>
            </a:pPr>
            <a:r>
              <a:rPr lang="ko-KR" altLang="en-US" sz="6000" dirty="0"/>
              <a:t>月 가맹점 </a:t>
            </a:r>
            <a:r>
              <a:rPr lang="en-US" altLang="ko-KR" sz="6000" dirty="0"/>
              <a:t>10~15</a:t>
            </a:r>
            <a:r>
              <a:rPr lang="ko-KR" altLang="en-US" sz="6000" dirty="0"/>
              <a:t> 점포 제휴</a:t>
            </a:r>
            <a:endParaRPr lang="en-US" altLang="ko-KR" sz="6000" dirty="0"/>
          </a:p>
          <a:p>
            <a:pPr lvl="0">
              <a:buFontTx/>
              <a:buChar char="-"/>
              <a:defRPr/>
            </a:pPr>
            <a:r>
              <a:rPr lang="ko-KR" altLang="en-US" sz="6000" dirty="0"/>
              <a:t>올 연말까지 서대문구 및 서울 케이크</a:t>
            </a:r>
            <a:endParaRPr lang="en-US" altLang="ko-KR" sz="6000" dirty="0"/>
          </a:p>
          <a:p>
            <a:pPr marL="0" indent="0">
              <a:buNone/>
              <a:defRPr/>
            </a:pPr>
            <a:r>
              <a:rPr lang="en-US" altLang="ko-KR" sz="6000" dirty="0"/>
              <a:t>  </a:t>
            </a:r>
            <a:r>
              <a:rPr lang="ko-KR" altLang="en-US" sz="6000" dirty="0"/>
              <a:t> 제휴점포 </a:t>
            </a:r>
            <a:r>
              <a:rPr lang="en-US" altLang="ko-KR" sz="6000" dirty="0"/>
              <a:t>100</a:t>
            </a:r>
            <a:r>
              <a:rPr lang="ko-KR" altLang="en-US" sz="6000" dirty="0"/>
              <a:t>곳</a:t>
            </a:r>
          </a:p>
          <a:p>
            <a:pPr marL="0" indent="0">
              <a:buNone/>
              <a:defRPr/>
            </a:pPr>
            <a:r>
              <a:rPr lang="en-US" altLang="ko-KR" sz="6000" dirty="0"/>
              <a:t>-</a:t>
            </a:r>
            <a:r>
              <a:rPr lang="ko-KR" altLang="en-US" sz="6000" dirty="0"/>
              <a:t> 소비자들의 매출 규모 확장</a:t>
            </a:r>
          </a:p>
          <a:p>
            <a:pPr marL="0" indent="0">
              <a:buNone/>
              <a:defRPr/>
            </a:pPr>
            <a:endParaRPr lang="en-US" altLang="ko-KR" sz="6000" dirty="0"/>
          </a:p>
          <a:p>
            <a:pPr marL="0" indent="0">
              <a:buNone/>
              <a:defRPr/>
            </a:pPr>
            <a:endParaRPr lang="ko-KR" altLang="en-US" sz="6000" dirty="0"/>
          </a:p>
          <a:p>
            <a:pPr marL="0" indent="0">
              <a:buNone/>
              <a:defRPr/>
            </a:pPr>
            <a:r>
              <a:rPr lang="ko-KR" altLang="en-US" sz="6000" dirty="0"/>
              <a:t>서대문구 케이크 가게 </a:t>
            </a:r>
            <a:r>
              <a:rPr lang="ko-KR" altLang="en-US" sz="6000" u="sng" dirty="0"/>
              <a:t>일회용 쓰레기 배출 </a:t>
            </a:r>
            <a:r>
              <a:rPr lang="ko-KR" altLang="en-US" sz="6000" u="sng" dirty="0">
                <a:solidFill>
                  <a:srgbClr val="FF0000"/>
                </a:solidFill>
              </a:rPr>
              <a:t>月 800kg</a:t>
            </a:r>
            <a:r>
              <a:rPr lang="ko-KR" altLang="en-US" sz="6000" u="sng" dirty="0"/>
              <a:t> 감소</a:t>
            </a:r>
          </a:p>
          <a:p>
            <a:pPr marL="0" indent="0">
              <a:buNone/>
              <a:defRPr/>
            </a:pPr>
            <a:r>
              <a:rPr lang="ko-KR" altLang="en-US" sz="1875" dirty="0"/>
              <a:t> 	</a:t>
            </a:r>
            <a:endParaRPr lang="en-US" altLang="ko-KR" sz="3750" dirty="0">
              <a:solidFill>
                <a:srgbClr val="FF0000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28650" y="1173956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en-US" altLang="ko-KR" sz="33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Expected</a:t>
            </a:r>
          </a:p>
        </p:txBody>
      </p:sp>
      <p:sp>
        <p:nvSpPr>
          <p:cNvPr id="7" name="빼기 기호 6"/>
          <p:cNvSpPr/>
          <p:nvPr/>
        </p:nvSpPr>
        <p:spPr>
          <a:xfrm flipV="1">
            <a:off x="456491" y="1089274"/>
            <a:ext cx="1929420" cy="60869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grpSp>
        <p:nvGrpSpPr>
          <p:cNvPr id="10" name="그룹 9"/>
          <p:cNvGrpSpPr/>
          <p:nvPr/>
        </p:nvGrpSpPr>
        <p:grpSpPr>
          <a:xfrm>
            <a:off x="733764" y="4339196"/>
            <a:ext cx="4220936" cy="669414"/>
            <a:chOff x="978351" y="4034517"/>
            <a:chExt cx="5627915" cy="892552"/>
          </a:xfrm>
        </p:grpSpPr>
        <p:sp>
          <p:nvSpPr>
            <p:cNvPr id="8" name="화살표: 오른쪽 7"/>
            <p:cNvSpPr/>
            <p:nvPr/>
          </p:nvSpPr>
          <p:spPr>
            <a:xfrm>
              <a:off x="978351" y="4124324"/>
              <a:ext cx="734785" cy="62592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3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16552" y="4034517"/>
              <a:ext cx="4789714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750" dirty="0">
                  <a:solidFill>
                    <a:srgbClr val="FF0000"/>
                  </a:solidFill>
                  <a:latin typeface="Cafe24 Ohsquare" pitchFamily="2" charset="-127"/>
                  <a:ea typeface="Cafe24 Ohsquare" pitchFamily="2" charset="-127"/>
                </a:rPr>
                <a:t>26.7% </a:t>
              </a:r>
              <a:r>
                <a:rPr lang="ko-KR" altLang="en-US" sz="3750" dirty="0">
                  <a:solidFill>
                    <a:srgbClr val="FF0000"/>
                  </a:solidFill>
                </a:rPr>
                <a:t>감소</a:t>
              </a:r>
            </a:p>
          </p:txBody>
        </p:sp>
      </p:grp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AD453620-0C07-451C-AC26-7A496CA3D4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1072179"/>
              </p:ext>
            </p:extLst>
          </p:nvPr>
        </p:nvGraphicFramePr>
        <p:xfrm>
          <a:off x="5506064" y="1683160"/>
          <a:ext cx="3508262" cy="2789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3630" y="5447895"/>
            <a:ext cx="341037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50" dirty="0"/>
              <a:t>- </a:t>
            </a:r>
            <a:r>
              <a:rPr lang="ko-KR" altLang="en-US" sz="1350" dirty="0" err="1"/>
              <a:t>소상공인시장진흥공단</a:t>
            </a:r>
            <a:r>
              <a:rPr lang="ko-KR" altLang="en-US" sz="1350" dirty="0"/>
              <a:t> 상권정보</a:t>
            </a:r>
            <a:br>
              <a:rPr lang="en-US" altLang="ko-KR" sz="1350" dirty="0"/>
            </a:br>
            <a:r>
              <a:rPr lang="en-US" altLang="ko-KR" sz="1350" dirty="0"/>
              <a:t>- 20</a:t>
            </a:r>
            <a:r>
              <a:rPr lang="ko-KR" altLang="en-US" sz="1350" dirty="0"/>
              <a:t>대 여성 대상 </a:t>
            </a:r>
            <a:r>
              <a:rPr lang="en-US" altLang="ko-KR" sz="1350" dirty="0"/>
              <a:t>2021</a:t>
            </a:r>
            <a:r>
              <a:rPr lang="ko-KR" altLang="en-US" sz="1350" dirty="0"/>
              <a:t> 테일러 자체 설문조사</a:t>
            </a:r>
          </a:p>
        </p:txBody>
      </p:sp>
      <p:sp>
        <p:nvSpPr>
          <p:cNvPr id="10" name="타원 9"/>
          <p:cNvSpPr/>
          <p:nvPr/>
        </p:nvSpPr>
        <p:spPr>
          <a:xfrm>
            <a:off x="2268322" y="1768695"/>
            <a:ext cx="4091432" cy="4091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9" name="타원 8"/>
          <p:cNvSpPr/>
          <p:nvPr/>
        </p:nvSpPr>
        <p:spPr>
          <a:xfrm>
            <a:off x="2889400" y="3023427"/>
            <a:ext cx="2849284" cy="284928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8" name="타원 7"/>
          <p:cNvSpPr/>
          <p:nvPr/>
        </p:nvSpPr>
        <p:spPr>
          <a:xfrm>
            <a:off x="3411376" y="4067379"/>
            <a:ext cx="1805332" cy="180533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grpSp>
        <p:nvGrpSpPr>
          <p:cNvPr id="6" name="그룹 5"/>
          <p:cNvGrpSpPr/>
          <p:nvPr/>
        </p:nvGrpSpPr>
        <p:grpSpPr>
          <a:xfrm>
            <a:off x="3489866" y="4183572"/>
            <a:ext cx="1648343" cy="1022096"/>
            <a:chOff x="4653154" y="4485429"/>
            <a:chExt cx="2197791" cy="1362795"/>
          </a:xfrm>
        </p:grpSpPr>
        <p:sp>
          <p:nvSpPr>
            <p:cNvPr id="12" name="TextBox 11"/>
            <p:cNvSpPr txBox="1"/>
            <p:nvPr/>
          </p:nvSpPr>
          <p:spPr>
            <a:xfrm>
              <a:off x="4653154" y="4924894"/>
              <a:ext cx="219779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latin typeface="JejuGothic" panose="02000300000000000000" pitchFamily="2" charset="-127"/>
                  <a:ea typeface="JejuGothic" panose="02000300000000000000" pitchFamily="2" charset="-127"/>
                </a:rPr>
                <a:t>20</a:t>
              </a:r>
              <a:r>
                <a:rPr lang="ko-KR" altLang="en-US" sz="1200" dirty="0">
                  <a:latin typeface="JejuGothic" panose="02000300000000000000" pitchFamily="2" charset="-127"/>
                  <a:ea typeface="JejuGothic" panose="02000300000000000000" pitchFamily="2" charset="-127"/>
                </a:rPr>
                <a:t>대 여성</a:t>
              </a:r>
            </a:p>
            <a:p>
              <a:pPr algn="ctr">
                <a:defRPr/>
              </a:pPr>
              <a:r>
                <a:rPr lang="ko-KR" altLang="en-US" sz="1200" dirty="0">
                  <a:latin typeface="JejuGothic" panose="02000300000000000000" pitchFamily="2" charset="-127"/>
                  <a:ea typeface="JejuGothic" panose="02000300000000000000" pitchFamily="2" charset="-127"/>
                </a:rPr>
                <a:t> </a:t>
              </a:r>
            </a:p>
            <a:p>
              <a:pPr algn="ctr">
                <a:defRPr/>
              </a:pPr>
              <a:r>
                <a:rPr lang="ko-KR" altLang="en-US" sz="1500" b="1" dirty="0">
                  <a:solidFill>
                    <a:srgbClr val="0070C0"/>
                  </a:solidFill>
                  <a:latin typeface="JejuGothic" panose="02000300000000000000" pitchFamily="2" charset="-127"/>
                  <a:ea typeface="JejuGothic" panose="02000300000000000000" pitchFamily="2" charset="-127"/>
                </a:rPr>
                <a:t>커스텀 케이크</a:t>
              </a:r>
              <a:endParaRPr lang="en-US" altLang="ko-KR" sz="1500" dirty="0">
                <a:latin typeface="JejuGothic" panose="02000300000000000000" pitchFamily="2" charset="-127"/>
                <a:ea typeface="JejuGothic" panose="02000300000000000000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9454" y="4485429"/>
              <a:ext cx="1475660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875" b="1">
                  <a:solidFill>
                    <a:srgbClr val="FF0000"/>
                  </a:solidFill>
                </a:rPr>
                <a:t>1,900</a:t>
              </a:r>
              <a:r>
                <a:rPr lang="ko-KR" altLang="en-US" sz="1875" b="1">
                  <a:solidFill>
                    <a:srgbClr val="FF0000"/>
                  </a:solidFill>
                </a:rPr>
                <a:t>억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568359" y="3047449"/>
            <a:ext cx="1491360" cy="775420"/>
            <a:chOff x="4757812" y="2920265"/>
            <a:chExt cx="1988480" cy="1033893"/>
          </a:xfrm>
        </p:grpSpPr>
        <p:sp>
          <p:nvSpPr>
            <p:cNvPr id="14" name="TextBox 13"/>
            <p:cNvSpPr txBox="1"/>
            <p:nvPr/>
          </p:nvSpPr>
          <p:spPr>
            <a:xfrm>
              <a:off x="4757812" y="3338605"/>
              <a:ext cx="198848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latin typeface="JejuGothic" panose="02000300000000000000" pitchFamily="2" charset="-127"/>
                  <a:ea typeface="JejuGothic" panose="02000300000000000000" pitchFamily="2" charset="-127"/>
                </a:rPr>
                <a:t>20</a:t>
              </a:r>
              <a:r>
                <a:rPr lang="ko-KR" altLang="en-US" sz="1200" dirty="0">
                  <a:latin typeface="JejuGothic" panose="02000300000000000000" pitchFamily="2" charset="-127"/>
                  <a:ea typeface="JejuGothic" panose="02000300000000000000" pitchFamily="2" charset="-127"/>
                </a:rPr>
                <a:t>대 여성 </a:t>
              </a:r>
            </a:p>
            <a:p>
              <a:pPr algn="ctr">
                <a:defRPr/>
              </a:pPr>
              <a:r>
                <a:rPr lang="ko-KR" altLang="en-US" sz="1200" b="1" dirty="0">
                  <a:solidFill>
                    <a:srgbClr val="0070C0"/>
                  </a:solidFill>
                  <a:latin typeface="JejuGothic" panose="02000300000000000000" pitchFamily="2" charset="-127"/>
                  <a:ea typeface="JejuGothic" panose="02000300000000000000" pitchFamily="2" charset="-127"/>
                </a:rPr>
                <a:t>디저트</a:t>
              </a:r>
              <a:endParaRPr lang="ko-KR" altLang="en-US" sz="1200" dirty="0">
                <a:latin typeface="JejuGothic" panose="02000300000000000000" pitchFamily="2" charset="-127"/>
                <a:ea typeface="JejuGothic" panose="02000300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19455" y="2920265"/>
              <a:ext cx="1475660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875" b="1">
                  <a:solidFill>
                    <a:srgbClr val="FF0000"/>
                  </a:solidFill>
                </a:rPr>
                <a:t>1.6</a:t>
              </a:r>
              <a:r>
                <a:rPr lang="ko-KR" altLang="en-US" sz="1875" b="1">
                  <a:solidFill>
                    <a:srgbClr val="FF0000"/>
                  </a:solidFill>
                </a:rPr>
                <a:t>조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568359" y="1812359"/>
            <a:ext cx="1491360" cy="788006"/>
            <a:chOff x="4757812" y="1382536"/>
            <a:chExt cx="1988480" cy="1050674"/>
          </a:xfrm>
        </p:grpSpPr>
        <p:sp>
          <p:nvSpPr>
            <p:cNvPr id="16" name="TextBox 15"/>
            <p:cNvSpPr txBox="1"/>
            <p:nvPr/>
          </p:nvSpPr>
          <p:spPr>
            <a:xfrm>
              <a:off x="4757812" y="1817657"/>
              <a:ext cx="198848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latin typeface="JejuGothic" panose="02000300000000000000" pitchFamily="2" charset="-127"/>
                  <a:ea typeface="JejuGothic" panose="02000300000000000000" pitchFamily="2" charset="-127"/>
                </a:rPr>
                <a:t>전 연령</a:t>
              </a:r>
            </a:p>
            <a:p>
              <a:pPr algn="ctr">
                <a:defRPr/>
              </a:pPr>
              <a:r>
                <a:rPr lang="ko-KR" altLang="en-US" sz="1200" b="1" dirty="0">
                  <a:solidFill>
                    <a:srgbClr val="0070C0"/>
                  </a:solidFill>
                  <a:latin typeface="JejuGothic" panose="02000300000000000000" pitchFamily="2" charset="-127"/>
                  <a:ea typeface="JejuGothic" panose="02000300000000000000" pitchFamily="2" charset="-127"/>
                </a:rPr>
                <a:t>디저트</a:t>
              </a:r>
              <a:endParaRPr lang="ko-KR" altLang="en-US" sz="1200" dirty="0">
                <a:latin typeface="JejuGothic" panose="02000300000000000000" pitchFamily="2" charset="-127"/>
                <a:ea typeface="JejuGothic" panose="02000300000000000000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9455" y="1382536"/>
              <a:ext cx="1475660" cy="507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875" b="1">
                  <a:solidFill>
                    <a:srgbClr val="FF0000"/>
                  </a:solidFill>
                </a:rPr>
                <a:t>7.2</a:t>
              </a:r>
              <a:r>
                <a:rPr lang="ko-KR" altLang="en-US" sz="1875" b="1">
                  <a:solidFill>
                    <a:srgbClr val="FF0000"/>
                  </a:solidFill>
                </a:rPr>
                <a:t>조</a:t>
              </a:r>
            </a:p>
          </p:txBody>
        </p:sp>
      </p:grp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en-US" altLang="ko-KR" sz="21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Market Research</a:t>
            </a:r>
          </a:p>
        </p:txBody>
      </p:sp>
      <p:sp>
        <p:nvSpPr>
          <p:cNvPr id="20" name="빼기 기호 19"/>
          <p:cNvSpPr/>
          <p:nvPr/>
        </p:nvSpPr>
        <p:spPr>
          <a:xfrm>
            <a:off x="342192" y="1107281"/>
            <a:ext cx="2486492" cy="20773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flipV="1">
            <a:off x="1145040" y="2821782"/>
            <a:ext cx="7095786" cy="2041"/>
          </a:xfrm>
          <a:prstGeom prst="line">
            <a:avLst/>
          </a:prstGeom>
          <a:ln w="19050">
            <a:solidFill>
              <a:srgbClr val="E8C1C1">
                <a:alpha val="9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4"/>
          <p:cNvSpPr/>
          <p:nvPr/>
        </p:nvSpPr>
        <p:spPr>
          <a:xfrm>
            <a:off x="731631" y="1953862"/>
            <a:ext cx="1458438" cy="1475138"/>
          </a:xfrm>
          <a:prstGeom prst="ellipse">
            <a:avLst/>
          </a:prstGeom>
          <a:solidFill>
            <a:srgbClr val="E8C1C1"/>
          </a:solidFill>
          <a:ln w="63500">
            <a:solidFill>
              <a:srgbClr val="E5D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/>
              <a:t>커스텀 케이크 매장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28650" y="1173956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en-US" altLang="ko-KR" sz="33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Profit</a:t>
            </a:r>
          </a:p>
        </p:txBody>
      </p:sp>
      <p:sp>
        <p:nvSpPr>
          <p:cNvPr id="8" name="빼기 기호 7"/>
          <p:cNvSpPr/>
          <p:nvPr/>
        </p:nvSpPr>
        <p:spPr>
          <a:xfrm flipV="1">
            <a:off x="435059" y="1099479"/>
            <a:ext cx="1755929" cy="40459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4240327"/>
            <a:ext cx="9144000" cy="51026"/>
          </a:xfrm>
          <a:prstGeom prst="line">
            <a:avLst/>
          </a:prstGeom>
          <a:ln w="19050">
            <a:solidFill>
              <a:srgbClr val="EE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8206" y="4665890"/>
            <a:ext cx="2439080" cy="311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25" dirty="0"/>
              <a:t>중개 수수료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52461" y="4662827"/>
            <a:ext cx="2439079" cy="311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25" dirty="0"/>
              <a:t>재활용기 대여료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0" y="4660786"/>
            <a:ext cx="2439079" cy="311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25" dirty="0"/>
              <a:t>업체 상위노출비</a:t>
            </a:r>
            <a:r>
              <a:rPr lang="en-US" altLang="ko-KR" sz="1425" dirty="0"/>
              <a:t>(</a:t>
            </a:r>
            <a:r>
              <a:rPr lang="ko-KR" altLang="en-US" sz="1425" dirty="0"/>
              <a:t>광고</a:t>
            </a:r>
            <a:r>
              <a:rPr lang="en-US" altLang="ko-KR" sz="1425" dirty="0"/>
              <a:t>)</a:t>
            </a:r>
            <a:endParaRPr lang="ko-KR" altLang="en-US" sz="1425" dirty="0"/>
          </a:p>
        </p:txBody>
      </p:sp>
      <p:sp>
        <p:nvSpPr>
          <p:cNvPr id="13" name="TextBox 12"/>
          <p:cNvSpPr txBox="1"/>
          <p:nvPr/>
        </p:nvSpPr>
        <p:spPr>
          <a:xfrm>
            <a:off x="408206" y="5035323"/>
            <a:ext cx="243908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JejuGothic" panose="02000300000000000000" pitchFamily="2" charset="-127"/>
                <a:ea typeface="JejuGothic" panose="02000300000000000000" pitchFamily="2" charset="-127"/>
              </a:rPr>
              <a:t>건당 </a:t>
            </a:r>
            <a:r>
              <a:rPr lang="en-US" altLang="ko-KR" sz="1200" dirty="0">
                <a:latin typeface="JejuGothic" panose="02000300000000000000" pitchFamily="2" charset="-127"/>
                <a:ea typeface="JejuGothic" panose="02000300000000000000" pitchFamily="2" charset="-127"/>
              </a:rPr>
              <a:t>20%</a:t>
            </a:r>
          </a:p>
          <a:p>
            <a:pPr>
              <a:defRPr/>
            </a:pPr>
            <a:r>
              <a:rPr lang="en-US" altLang="ko-KR" sz="1050" dirty="0">
                <a:latin typeface="JejuGothic" panose="02000300000000000000" pitchFamily="2" charset="-127"/>
                <a:ea typeface="JejuGothic" panose="02000300000000000000" pitchFamily="2" charset="-127"/>
              </a:rPr>
              <a:t>(</a:t>
            </a:r>
            <a:r>
              <a:rPr lang="ko-KR" altLang="en-US" sz="1050" dirty="0">
                <a:latin typeface="JejuGothic" panose="02000300000000000000" pitchFamily="2" charset="-127"/>
                <a:ea typeface="JejuGothic" panose="02000300000000000000" pitchFamily="2" charset="-127"/>
              </a:rPr>
              <a:t>인건비</a:t>
            </a:r>
            <a:r>
              <a:rPr lang="en-US" altLang="ko-KR" sz="1050" dirty="0">
                <a:latin typeface="JejuGothic" panose="02000300000000000000" pitchFamily="2" charset="-127"/>
                <a:ea typeface="JejuGothic" panose="02000300000000000000" pitchFamily="2" charset="-127"/>
              </a:rPr>
              <a:t>,</a:t>
            </a:r>
            <a:r>
              <a:rPr lang="ko-KR" altLang="en-US" sz="1050" dirty="0"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  <a:r>
              <a:rPr lang="ko-KR" altLang="en-US" sz="1050" dirty="0" err="1">
                <a:latin typeface="JejuGothic" panose="02000300000000000000" pitchFamily="2" charset="-127"/>
                <a:ea typeface="JejuGothic" panose="02000300000000000000" pitchFamily="2" charset="-127"/>
              </a:rPr>
              <a:t>서버비</a:t>
            </a:r>
            <a:r>
              <a:rPr lang="en-US" altLang="ko-KR" sz="1050" dirty="0">
                <a:latin typeface="JejuGothic" panose="02000300000000000000" pitchFamily="2" charset="-127"/>
                <a:ea typeface="JejuGothic" panose="02000300000000000000" pitchFamily="2" charset="-127"/>
              </a:rPr>
              <a:t>,</a:t>
            </a:r>
            <a:r>
              <a:rPr lang="ko-KR" altLang="en-US" sz="1050" dirty="0">
                <a:latin typeface="JejuGothic" panose="02000300000000000000" pitchFamily="2" charset="-127"/>
                <a:ea typeface="JejuGothic" panose="02000300000000000000" pitchFamily="2" charset="-127"/>
              </a:rPr>
              <a:t> 영업비 등 고려</a:t>
            </a:r>
            <a:r>
              <a:rPr lang="en-US" altLang="ko-KR" sz="1050" dirty="0">
                <a:latin typeface="JejuGothic" panose="02000300000000000000" pitchFamily="2" charset="-127"/>
                <a:ea typeface="JejuGothic" panose="02000300000000000000" pitchFamily="2" charset="-127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461" y="5042467"/>
            <a:ext cx="24390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JejuGothic" panose="02000300000000000000" pitchFamily="2" charset="-127"/>
                <a:ea typeface="JejuGothic" panose="02000300000000000000" pitchFamily="2" charset="-127"/>
              </a:rPr>
              <a:t>점포당 월 </a:t>
            </a:r>
            <a:r>
              <a:rPr lang="en-US" altLang="ko-KR" sz="1200" dirty="0">
                <a:latin typeface="JejuGothic" panose="02000300000000000000" pitchFamily="2" charset="-127"/>
                <a:ea typeface="JejuGothic" panose="02000300000000000000" pitchFamily="2" charset="-127"/>
              </a:rPr>
              <a:t>2</a:t>
            </a:r>
            <a:r>
              <a:rPr lang="ko-KR" altLang="en-US" sz="1200" dirty="0">
                <a:latin typeface="JejuGothic" panose="02000300000000000000" pitchFamily="2" charset="-127"/>
                <a:ea typeface="JejuGothic" panose="02000300000000000000" pitchFamily="2" charset="-127"/>
              </a:rPr>
              <a:t>만 </a:t>
            </a:r>
            <a:r>
              <a:rPr lang="en-US" altLang="ko-KR" sz="1200" dirty="0">
                <a:latin typeface="JejuGothic" panose="02000300000000000000" pitchFamily="2" charset="-127"/>
                <a:ea typeface="JejuGothic" panose="02000300000000000000" pitchFamily="2" charset="-127"/>
              </a:rPr>
              <a:t>5</a:t>
            </a:r>
            <a:r>
              <a:rPr lang="ko-KR" altLang="en-US" sz="1200" dirty="0">
                <a:latin typeface="JejuGothic" panose="02000300000000000000" pitchFamily="2" charset="-127"/>
                <a:ea typeface="JejuGothic" panose="02000300000000000000" pitchFamily="2" charset="-127"/>
              </a:rPr>
              <a:t>천원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1" y="5033281"/>
            <a:ext cx="2439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JejuGothic" panose="02000300000000000000" pitchFamily="2" charset="-127"/>
                <a:ea typeface="JejuGothic" panose="02000300000000000000" pitchFamily="2" charset="-127"/>
              </a:rPr>
              <a:t>최초 월 </a:t>
            </a:r>
            <a:r>
              <a:rPr lang="en-US" altLang="ko-KR" sz="1200" dirty="0">
                <a:latin typeface="JejuGothic" panose="02000300000000000000" pitchFamily="2" charset="-127"/>
                <a:ea typeface="JejuGothic" panose="02000300000000000000" pitchFamily="2" charset="-127"/>
              </a:rPr>
              <a:t>2,000</a:t>
            </a:r>
            <a:r>
              <a:rPr lang="ko-KR" altLang="en-US" sz="1200" dirty="0">
                <a:latin typeface="JejuGothic" panose="02000300000000000000" pitchFamily="2" charset="-127"/>
                <a:ea typeface="JejuGothic" panose="02000300000000000000" pitchFamily="2" charset="-127"/>
              </a:rPr>
              <a:t>원</a:t>
            </a:r>
            <a:endParaRPr lang="en-US" altLang="ko-KR" sz="1200" dirty="0"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>
              <a:defRPr/>
            </a:pPr>
            <a:r>
              <a:rPr lang="ko-KR" altLang="en-US" sz="1200" dirty="0">
                <a:latin typeface="JejuGothic" panose="02000300000000000000" pitchFamily="2" charset="-127"/>
                <a:ea typeface="JejuGothic" panose="02000300000000000000" pitchFamily="2" charset="-127"/>
              </a:rPr>
              <a:t>점진적 인상</a:t>
            </a:r>
          </a:p>
        </p:txBody>
      </p:sp>
      <p:sp>
        <p:nvSpPr>
          <p:cNvPr id="17" name="타원 4"/>
          <p:cNvSpPr/>
          <p:nvPr/>
        </p:nvSpPr>
        <p:spPr>
          <a:xfrm>
            <a:off x="216260" y="4425042"/>
            <a:ext cx="284823" cy="271093"/>
          </a:xfrm>
          <a:prstGeom prst="ellipse">
            <a:avLst/>
          </a:prstGeom>
          <a:solidFill>
            <a:srgbClr val="D9D9D9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50"/>
              <a:t>1</a:t>
            </a:r>
          </a:p>
        </p:txBody>
      </p:sp>
      <p:sp>
        <p:nvSpPr>
          <p:cNvPr id="18" name="타원 4"/>
          <p:cNvSpPr/>
          <p:nvPr/>
        </p:nvSpPr>
        <p:spPr>
          <a:xfrm>
            <a:off x="3067637" y="4433208"/>
            <a:ext cx="284823" cy="271093"/>
          </a:xfrm>
          <a:prstGeom prst="ellipse">
            <a:avLst/>
          </a:prstGeom>
          <a:solidFill>
            <a:srgbClr val="BFBFBF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50"/>
              <a:t>2</a:t>
            </a:r>
          </a:p>
        </p:txBody>
      </p:sp>
      <p:sp>
        <p:nvSpPr>
          <p:cNvPr id="19" name="타원 4"/>
          <p:cNvSpPr/>
          <p:nvPr/>
        </p:nvSpPr>
        <p:spPr>
          <a:xfrm>
            <a:off x="6173128" y="4449537"/>
            <a:ext cx="284823" cy="271093"/>
          </a:xfrm>
          <a:prstGeom prst="ellipse">
            <a:avLst/>
          </a:prstGeom>
          <a:solidFill>
            <a:srgbClr val="D9D9D9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50"/>
              <a:t>3</a:t>
            </a:r>
          </a:p>
        </p:txBody>
      </p:sp>
      <p:sp>
        <p:nvSpPr>
          <p:cNvPr id="21" name="타원 4"/>
          <p:cNvSpPr/>
          <p:nvPr/>
        </p:nvSpPr>
        <p:spPr>
          <a:xfrm>
            <a:off x="2805359" y="1953862"/>
            <a:ext cx="1458438" cy="1475138"/>
          </a:xfrm>
          <a:prstGeom prst="ellipse">
            <a:avLst/>
          </a:prstGeom>
          <a:solidFill>
            <a:schemeClr val="lt2"/>
          </a:solidFill>
          <a:ln w="635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>
                <a:solidFill>
                  <a:schemeClr val="dk1"/>
                </a:solidFill>
              </a:rPr>
              <a:t>디자인</a:t>
            </a:r>
          </a:p>
        </p:txBody>
      </p:sp>
      <p:sp>
        <p:nvSpPr>
          <p:cNvPr id="22" name="타원 4"/>
          <p:cNvSpPr/>
          <p:nvPr/>
        </p:nvSpPr>
        <p:spPr>
          <a:xfrm>
            <a:off x="4754585" y="1953862"/>
            <a:ext cx="1458438" cy="1475138"/>
          </a:xfrm>
          <a:prstGeom prst="ellipse">
            <a:avLst/>
          </a:prstGeom>
          <a:solidFill>
            <a:schemeClr val="lt2"/>
          </a:solidFill>
          <a:ln w="635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>
                <a:solidFill>
                  <a:schemeClr val="dk1"/>
                </a:solidFill>
              </a:rPr>
              <a:t>위치</a:t>
            </a:r>
          </a:p>
        </p:txBody>
      </p:sp>
      <p:sp>
        <p:nvSpPr>
          <p:cNvPr id="23" name="타원 4"/>
          <p:cNvSpPr/>
          <p:nvPr/>
        </p:nvSpPr>
        <p:spPr>
          <a:xfrm>
            <a:off x="6856887" y="1953862"/>
            <a:ext cx="1458438" cy="1475138"/>
          </a:xfrm>
          <a:prstGeom prst="ellipse">
            <a:avLst/>
          </a:prstGeom>
          <a:solidFill>
            <a:srgbClr val="E8C1C1"/>
          </a:solidFill>
          <a:ln w="63500">
            <a:solidFill>
              <a:srgbClr val="E5D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/>
              <a:t>구매 고객</a:t>
            </a: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42911" y="4954701"/>
            <a:ext cx="2062504" cy="4082"/>
          </a:xfrm>
          <a:prstGeom prst="line">
            <a:avLst/>
          </a:prstGeom>
          <a:ln w="19050">
            <a:solidFill>
              <a:srgbClr val="D9D9D9">
                <a:alpha val="9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371849" y="4966948"/>
            <a:ext cx="2062504" cy="4082"/>
          </a:xfrm>
          <a:prstGeom prst="line">
            <a:avLst/>
          </a:prstGeom>
          <a:ln w="19050">
            <a:solidFill>
              <a:srgbClr val="D9D9D9">
                <a:alpha val="9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6468155" y="4943476"/>
            <a:ext cx="2062504" cy="4082"/>
          </a:xfrm>
          <a:prstGeom prst="line">
            <a:avLst/>
          </a:prstGeom>
          <a:ln w="19050">
            <a:solidFill>
              <a:srgbClr val="D9D9D9">
                <a:alpha val="9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69534" y="3585141"/>
            <a:ext cx="65314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75"/>
              <a:t>판매자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26426" y="3587181"/>
            <a:ext cx="65314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75"/>
              <a:t>구매자</a:t>
            </a:r>
          </a:p>
        </p:txBody>
      </p:sp>
      <p:sp>
        <p:nvSpPr>
          <p:cNvPr id="29" name="사각형: 둥근 모서리 28"/>
          <p:cNvSpPr/>
          <p:nvPr/>
        </p:nvSpPr>
        <p:spPr>
          <a:xfrm>
            <a:off x="2668701" y="1842067"/>
            <a:ext cx="3714750" cy="172470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sp>
        <p:nvSpPr>
          <p:cNvPr id="30" name="TextBox 29"/>
          <p:cNvSpPr txBox="1"/>
          <p:nvPr/>
        </p:nvSpPr>
        <p:spPr>
          <a:xfrm>
            <a:off x="3721894" y="1515493"/>
            <a:ext cx="1561418" cy="311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25" b="1"/>
              <a:t>큐레이션 고도화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45429" y="3719851"/>
            <a:ext cx="65314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75"/>
              <a:t>플랫폼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1" y="2226469"/>
            <a:ext cx="3185525" cy="3263504"/>
          </a:xfrm>
        </p:spPr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영업 담당</a:t>
            </a:r>
            <a:r>
              <a:rPr lang="en-US" altLang="ko-KR" dirty="0">
                <a:latin typeface="JejuGothic" panose="02000300000000000000" pitchFamily="2" charset="-127"/>
                <a:ea typeface="JejuGothic" panose="02000300000000000000" pitchFamily="2" charset="-127"/>
              </a:rPr>
              <a:t>_</a:t>
            </a: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이보영</a:t>
            </a:r>
            <a:endParaRPr lang="en-US" altLang="ko-KR" dirty="0"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풀 스택 개발자</a:t>
            </a:r>
            <a:r>
              <a:rPr lang="en-US" altLang="ko-KR" dirty="0">
                <a:latin typeface="JejuGothic" panose="02000300000000000000" pitchFamily="2" charset="-127"/>
                <a:ea typeface="JejuGothic" panose="02000300000000000000" pitchFamily="2" charset="-127"/>
              </a:rPr>
              <a:t>_</a:t>
            </a: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전민지</a:t>
            </a:r>
            <a:r>
              <a:rPr lang="en-US" altLang="ko-KR" dirty="0"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</a:p>
          <a:p>
            <a:pPr lvl="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JejuGothic" panose="02000300000000000000" pitchFamily="2" charset="-127"/>
                <a:ea typeface="JejuGothic" panose="02000300000000000000" pitchFamily="2" charset="-127"/>
              </a:rPr>
              <a:t>UX/UI </a:t>
            </a: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디자인 및 코딩이 가능한 디자이너</a:t>
            </a:r>
            <a:r>
              <a:rPr lang="en-US" altLang="ko-KR" dirty="0">
                <a:latin typeface="JejuGothic" panose="02000300000000000000" pitchFamily="2" charset="-127"/>
                <a:ea typeface="JejuGothic" panose="02000300000000000000" pitchFamily="2" charset="-127"/>
              </a:rPr>
              <a:t>_</a:t>
            </a:r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김소연</a:t>
            </a:r>
            <a:r>
              <a:rPr lang="en-US" altLang="ko-KR" dirty="0"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31014" y="1174756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en-US" altLang="ko-KR" sz="33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Team</a:t>
            </a:r>
          </a:p>
        </p:txBody>
      </p:sp>
      <p:sp>
        <p:nvSpPr>
          <p:cNvPr id="14" name="빼기 기호 13"/>
          <p:cNvSpPr/>
          <p:nvPr/>
        </p:nvSpPr>
        <p:spPr>
          <a:xfrm flipV="1">
            <a:off x="456490" y="1109684"/>
            <a:ext cx="1235456" cy="40459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8D256B-521E-4A42-BA85-8E3B92333BC9}"/>
              </a:ext>
            </a:extLst>
          </p:cNvPr>
          <p:cNvGrpSpPr/>
          <p:nvPr/>
        </p:nvGrpSpPr>
        <p:grpSpPr>
          <a:xfrm>
            <a:off x="4572001" y="962255"/>
            <a:ext cx="4004534" cy="4885148"/>
            <a:chOff x="6283781" y="422275"/>
            <a:chExt cx="5070019" cy="62730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5380" r="4760"/>
            <a:stretch>
              <a:fillRect/>
            </a:stretch>
          </p:blipFill>
          <p:spPr>
            <a:xfrm>
              <a:off x="9595702" y="3563515"/>
              <a:ext cx="1440000" cy="1935901"/>
            </a:xfrm>
            <a:prstGeom prst="ellipse">
              <a:avLst/>
            </a:prstGeom>
          </p:spPr>
        </p:pic>
        <p:pic>
          <p:nvPicPr>
            <p:cNvPr id="9" name="그림 8" descr="사람, 의류, 가장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55702" y="422275"/>
              <a:ext cx="1440000" cy="1925454"/>
            </a:xfrm>
            <a:prstGeom prst="ellipse">
              <a:avLst/>
            </a:prstGeom>
          </p:spPr>
        </p:pic>
        <p:cxnSp>
          <p:nvCxnSpPr>
            <p:cNvPr id="15" name="직선 연결선 14"/>
            <p:cNvCxnSpPr>
              <a:cxnSpLocks/>
              <a:endCxn id="9" idx="3"/>
            </p:cNvCxnSpPr>
            <p:nvPr/>
          </p:nvCxnSpPr>
          <p:spPr>
            <a:xfrm rot="5400000" flipH="1" flipV="1">
              <a:off x="6972378" y="2465514"/>
              <a:ext cx="1793968" cy="994446"/>
            </a:xfrm>
            <a:prstGeom prst="line">
              <a:avLst/>
            </a:prstGeom>
            <a:ln>
              <a:solidFill>
                <a:srgbClr val="BB9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cxnSpLocks/>
              <a:endCxn id="7" idx="2"/>
            </p:cNvCxnSpPr>
            <p:nvPr/>
          </p:nvCxnSpPr>
          <p:spPr>
            <a:xfrm>
              <a:off x="8023296" y="4522749"/>
              <a:ext cx="1572406" cy="8716"/>
            </a:xfrm>
            <a:prstGeom prst="line">
              <a:avLst/>
            </a:prstGeom>
            <a:ln>
              <a:solidFill>
                <a:srgbClr val="BB9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9" idx="5"/>
              <a:endCxn id="7" idx="0"/>
            </p:cNvCxnSpPr>
            <p:nvPr/>
          </p:nvCxnSpPr>
          <p:spPr>
            <a:xfrm>
              <a:off x="9384819" y="2065753"/>
              <a:ext cx="930883" cy="1497762"/>
            </a:xfrm>
            <a:prstGeom prst="line">
              <a:avLst/>
            </a:prstGeom>
            <a:ln>
              <a:solidFill>
                <a:srgbClr val="BB9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283781" y="5622576"/>
              <a:ext cx="1734908" cy="281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825"/>
                <a:t>김소연</a:t>
              </a:r>
              <a:r>
                <a:rPr lang="en-US" altLang="ko-KR" sz="825"/>
                <a:t>(</a:t>
              </a:r>
              <a:r>
                <a:rPr lang="ko-KR" altLang="en-US" sz="825"/>
                <a:t>디자인</a:t>
              </a:r>
              <a:r>
                <a:rPr lang="en-US" altLang="ko-KR" sz="825"/>
                <a:t>, </a:t>
              </a:r>
              <a:r>
                <a:rPr lang="ko-KR" altLang="en-US" sz="825"/>
                <a:t>개발</a:t>
              </a:r>
              <a:r>
                <a:rPr lang="en-US" altLang="ko-KR" sz="825"/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83781" y="5924655"/>
              <a:ext cx="1653265" cy="770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825" dirty="0"/>
                <a:t>성신여자대학교 </a:t>
              </a:r>
            </a:p>
            <a:p>
              <a:pPr algn="ctr">
                <a:defRPr/>
              </a:pPr>
              <a:r>
                <a:rPr lang="ko-KR" altLang="en-US" sz="825" dirty="0"/>
                <a:t>서비스디자인공학과</a:t>
              </a:r>
            </a:p>
            <a:p>
              <a:pPr algn="ctr">
                <a:defRPr/>
              </a:pPr>
              <a:r>
                <a:rPr lang="en-US" altLang="ko-KR" sz="825" dirty="0"/>
                <a:t>- </a:t>
              </a:r>
              <a:r>
                <a:rPr lang="ko-KR" altLang="en-US" sz="825" dirty="0"/>
                <a:t>다수의 게임 개발 경력 </a:t>
              </a:r>
            </a:p>
            <a:p>
              <a:pPr algn="ctr">
                <a:defRPr/>
              </a:pPr>
              <a:endParaRPr lang="ko-KR" altLang="en-US" sz="825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6367668" y="5847382"/>
              <a:ext cx="1572408" cy="8716"/>
            </a:xfrm>
            <a:prstGeom prst="line">
              <a:avLst/>
            </a:prstGeom>
            <a:ln w="190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9379406" y="5574951"/>
              <a:ext cx="1843766" cy="281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825"/>
                <a:t>전민지</a:t>
              </a:r>
              <a:r>
                <a:rPr lang="en-US" altLang="ko-KR" sz="825"/>
                <a:t>(</a:t>
              </a:r>
              <a:r>
                <a:rPr lang="ko-KR" altLang="en-US" sz="825"/>
                <a:t>개발</a:t>
              </a:r>
              <a:r>
                <a:rPr lang="en-US" altLang="ko-KR" sz="825"/>
                <a:t>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94349" y="5902067"/>
              <a:ext cx="2075089" cy="770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825" dirty="0"/>
                <a:t>성신여자대학교 </a:t>
              </a:r>
            </a:p>
            <a:p>
              <a:pPr algn="ctr">
                <a:defRPr/>
              </a:pPr>
              <a:r>
                <a:rPr lang="ko-KR" altLang="en-US" sz="825" dirty="0"/>
                <a:t>컴퓨터공학과</a:t>
              </a:r>
            </a:p>
            <a:p>
              <a:pPr algn="ctr">
                <a:defRPr/>
              </a:pPr>
              <a:r>
                <a:rPr lang="en-US" altLang="ko-KR" sz="825" dirty="0"/>
                <a:t>- </a:t>
              </a:r>
              <a:r>
                <a:rPr lang="ko-KR" altLang="en-US" sz="825" dirty="0"/>
                <a:t>코딩 경진대회 입상</a:t>
              </a:r>
            </a:p>
            <a:p>
              <a:pPr algn="ctr">
                <a:defRPr/>
              </a:pPr>
              <a:r>
                <a:rPr lang="en-US" altLang="ko-KR" sz="825" dirty="0"/>
                <a:t>- </a:t>
              </a:r>
              <a:r>
                <a:rPr lang="ko-KR" altLang="en-US" sz="825" dirty="0"/>
                <a:t>다수의 게임 및 프로그램 개발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9463294" y="5813365"/>
              <a:ext cx="1572408" cy="8716"/>
            </a:xfrm>
            <a:prstGeom prst="line">
              <a:avLst/>
            </a:prstGeom>
            <a:ln w="190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9496428" y="756662"/>
              <a:ext cx="1857372" cy="281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825"/>
                <a:t>이보영</a:t>
              </a:r>
              <a:r>
                <a:rPr lang="en-US" altLang="ko-KR" sz="825"/>
                <a:t>(</a:t>
              </a:r>
              <a:r>
                <a:rPr lang="ko-KR" altLang="en-US" sz="825"/>
                <a:t>영업</a:t>
              </a:r>
              <a:r>
                <a:rPr lang="en-US" altLang="ko-KR" sz="825"/>
                <a:t>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85800" y="1071495"/>
              <a:ext cx="1714991" cy="607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825" dirty="0"/>
                <a:t>성신여자대학교 </a:t>
              </a:r>
            </a:p>
            <a:p>
              <a:pPr algn="ctr">
                <a:defRPr/>
              </a:pPr>
              <a:r>
                <a:rPr lang="ko-KR" altLang="en-US" sz="825" dirty="0"/>
                <a:t>경영학과</a:t>
              </a:r>
            </a:p>
            <a:p>
              <a:pPr algn="ctr">
                <a:defRPr/>
              </a:pPr>
              <a:r>
                <a:rPr lang="en-US" altLang="ko-KR" sz="825" dirty="0"/>
                <a:t>- </a:t>
              </a:r>
              <a:r>
                <a:rPr lang="ko-KR" altLang="en-US" sz="825" dirty="0"/>
                <a:t>창업경진대회 </a:t>
              </a:r>
              <a:r>
                <a:rPr lang="en-US" altLang="ko-KR" sz="825" dirty="0"/>
                <a:t>2</a:t>
              </a:r>
              <a:r>
                <a:rPr lang="ko-KR" altLang="en-US" sz="825" dirty="0"/>
                <a:t>회 수상</a:t>
              </a: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9733869" y="996829"/>
              <a:ext cx="1418854" cy="6962"/>
            </a:xfrm>
            <a:prstGeom prst="line">
              <a:avLst/>
            </a:prstGeom>
            <a:ln w="190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B7D583B-7CC6-4D0D-8F64-322BC1BE1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668" y="3574274"/>
              <a:ext cx="1505700" cy="1935900"/>
            </a:xfrm>
            <a:prstGeom prst="ellipse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2244760"/>
            <a:ext cx="3943350" cy="223704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2250" b="1" dirty="0">
                <a:latin typeface="Cafe24 Dangdanghae" pitchFamily="2" charset="-127"/>
                <a:ea typeface="Cafe24 Dangdanghae" pitchFamily="2" charset="-127"/>
              </a:rPr>
              <a:t>커스텀 메이킹 트렌드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sz="1950" u="sng" dirty="0">
                <a:solidFill>
                  <a:srgbClr val="FF0000"/>
                </a:solidFill>
              </a:rPr>
              <a:t>업계</a:t>
            </a:r>
            <a:r>
              <a:rPr lang="ko-KR" altLang="en-US" sz="1950" dirty="0"/>
              <a:t>의 빠른 발전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0" y="1808276"/>
            <a:ext cx="3886200" cy="3421923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US" altLang="ko-KR" dirty="0">
                <a:latin typeface="Cafe24 Dangdanghae" pitchFamily="2" charset="-127"/>
                <a:ea typeface="Cafe24 Dangdanghae" pitchFamily="2" charset="-127"/>
              </a:rPr>
              <a:t>20</a:t>
            </a:r>
            <a:r>
              <a:rPr lang="ko-KR" altLang="en-US" dirty="0">
                <a:latin typeface="Cafe24 Dangdanghae" pitchFamily="2" charset="-127"/>
                <a:ea typeface="Cafe24 Dangdanghae" pitchFamily="2" charset="-127"/>
              </a:rPr>
              <a:t>대 여성 커스텀 케이크 구매 </a:t>
            </a:r>
            <a:r>
              <a:rPr lang="en-US" altLang="ko-KR" b="1" dirty="0">
                <a:solidFill>
                  <a:srgbClr val="FF0000"/>
                </a:solidFill>
                <a:latin typeface="Cafe24 Dangdanghae" pitchFamily="2" charset="-127"/>
                <a:ea typeface="Cafe24 Dangdanghae" pitchFamily="2" charset="-127"/>
              </a:rPr>
              <a:t>86.7%</a:t>
            </a:r>
          </a:p>
          <a:p>
            <a:pPr marL="0" indent="0">
              <a:buNone/>
              <a:defRPr/>
            </a:pPr>
            <a:endParaRPr lang="ko-KR" altLang="en-US" b="1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ko-KR" altLang="en-US" b="1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ko-KR" altLang="en-US" b="1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ko-KR" altLang="en-US" b="1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ko-KR" altLang="en-US" b="1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ko-KR" altLang="en-US" b="1" dirty="0">
              <a:solidFill>
                <a:srgbClr val="FF0000"/>
              </a:solidFill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 marL="0" indent="0" algn="ctr">
              <a:buNone/>
              <a:defRPr/>
            </a:pPr>
            <a:r>
              <a:rPr lang="ko-KR" altLang="en-US" sz="975" i="1" dirty="0">
                <a:solidFill>
                  <a:schemeClr val="dk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2021년</a:t>
            </a:r>
            <a:r>
              <a:rPr lang="en-US" altLang="ko-KR" sz="975" i="1" dirty="0">
                <a:solidFill>
                  <a:schemeClr val="dk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,</a:t>
            </a:r>
            <a:r>
              <a:rPr lang="ko-KR" altLang="en-US" sz="975" i="1" dirty="0">
                <a:solidFill>
                  <a:schemeClr val="dk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 케이크 테일러 자체 설문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5992" y="3429000"/>
            <a:ext cx="2736911" cy="998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468053"/>
            <a:ext cx="3391579" cy="1921894"/>
          </a:xfrm>
          <a:prstGeom prst="rect">
            <a:avLst/>
          </a:prstGeom>
        </p:spPr>
      </p:pic>
      <p:sp>
        <p:nvSpPr>
          <p:cNvPr id="9" name="빼기 기호 8"/>
          <p:cNvSpPr/>
          <p:nvPr/>
        </p:nvSpPr>
        <p:spPr>
          <a:xfrm>
            <a:off x="489601" y="2028144"/>
            <a:ext cx="2221505" cy="80246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10C01-ADE9-4522-B1E7-F238BD34D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24676"/>
            <a:ext cx="7886700" cy="13813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C</a:t>
            </a:r>
            <a:r>
              <a:rPr lang="en-US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ake</a:t>
            </a:r>
            <a:r>
              <a:rPr lang="ko-KR" altLang="en-US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  <a:r>
              <a:rPr lang="en-US" altLang="ko-KR" sz="3000" b="1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T</a:t>
            </a:r>
            <a:r>
              <a:rPr lang="en-US" altLang="ko-KR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ailo</a:t>
            </a:r>
            <a:r>
              <a:rPr lang="en-US" altLang="ko-KR" sz="3000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r</a:t>
            </a:r>
            <a:r>
              <a:rPr lang="en-US" altLang="ko-KR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  <a:r>
              <a:rPr lang="ko-KR" altLang="en-US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가 </a:t>
            </a:r>
            <a:endParaRPr lang="en-US" altLang="ko-KR" sz="3000" dirty="0"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3000" b="1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C</a:t>
            </a:r>
            <a:r>
              <a:rPr lang="en-US" altLang="ko-KR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ustomer</a:t>
            </a:r>
            <a:r>
              <a:rPr lang="ko-KR" altLang="en-US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의 </a:t>
            </a:r>
            <a:r>
              <a:rPr lang="en-US" altLang="ko-KR" sz="3000" b="1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T</a:t>
            </a:r>
            <a:r>
              <a:rPr lang="en-US" altLang="ko-KR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ime</a:t>
            </a:r>
            <a:r>
              <a:rPr lang="ko-KR" altLang="en-US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과 </a:t>
            </a:r>
            <a:r>
              <a:rPr lang="en-US" altLang="ko-KR" sz="3000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R</a:t>
            </a:r>
            <a:r>
              <a:rPr lang="en-US" altLang="ko-KR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esource</a:t>
            </a:r>
            <a:r>
              <a:rPr lang="ko-KR" altLang="en-US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을 지켜드리겠습니다</a:t>
            </a:r>
            <a:r>
              <a:rPr lang="en-US" altLang="ko-KR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.</a:t>
            </a:r>
            <a:r>
              <a:rPr lang="ko-KR" altLang="en-US" sz="3000" dirty="0"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  <a:endParaRPr lang="en-US" sz="3000" dirty="0"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911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50340A-0B37-4463-BCE7-62CAF18D4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8369"/>
            <a:ext cx="7886700" cy="32635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7500" b="1" dirty="0">
                <a:latin typeface="Cafe24 Ohsquare" pitchFamily="2" charset="-127"/>
                <a:ea typeface="Cafe24 Ohsquare" pitchFamily="2" charset="-127"/>
              </a:rPr>
              <a:t>Q&amp;A</a:t>
            </a:r>
            <a:endParaRPr lang="ko-KR" altLang="en-US" sz="7500" b="1" dirty="0">
              <a:latin typeface="Cafe24 Ohsquare" pitchFamily="2" charset="-127"/>
              <a:ea typeface="Cafe24 Ohsquare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40E107-2487-4387-91BA-9DB5BD1E2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75" y="4174781"/>
            <a:ext cx="1739243" cy="1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02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F84D89-D30A-4100-BFA8-3AC6AF6C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85" y="982535"/>
            <a:ext cx="3621881" cy="5000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CB8075-6DB8-497B-A271-9D2C2DBC5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56017"/>
            <a:ext cx="3971925" cy="29146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8F53013-D9C1-4DC8-B002-E6069119B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0" y="909868"/>
            <a:ext cx="2204192" cy="574189"/>
          </a:xfrm>
        </p:spPr>
        <p:txBody>
          <a:bodyPr/>
          <a:lstStyle/>
          <a:p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추가자료</a:t>
            </a:r>
            <a:endParaRPr lang="en-US" dirty="0"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E315A-6AE9-4390-BBC2-556157D1638A}"/>
              </a:ext>
            </a:extLst>
          </p:cNvPr>
          <p:cNvSpPr txBox="1"/>
          <p:nvPr/>
        </p:nvSpPr>
        <p:spPr>
          <a:xfrm>
            <a:off x="175137" y="5671133"/>
            <a:ext cx="521539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3B3B3B"/>
                </a:solidFill>
                <a:latin typeface="Open Sans" panose="020B0604020202020204" pitchFamily="34" charset="0"/>
              </a:rPr>
              <a:t>출처</a:t>
            </a:r>
            <a:r>
              <a:rPr lang="en-US" altLang="ko-KR" sz="1350" dirty="0">
                <a:solidFill>
                  <a:srgbClr val="3B3B3B"/>
                </a:solidFill>
                <a:latin typeface="Open Sans" panose="020B0604020202020204" pitchFamily="34" charset="0"/>
              </a:rPr>
              <a:t>: </a:t>
            </a:r>
            <a:r>
              <a:rPr lang="en-US" sz="1350" dirty="0">
                <a:solidFill>
                  <a:srgbClr val="3B3B3B"/>
                </a:solidFill>
                <a:latin typeface="Open Sans" panose="020B0604020202020204" pitchFamily="34" charset="0"/>
              </a:rPr>
              <a:t>SANMING GUANGHUA SCRAP PROCESSING CO..LTD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3CBE1-DFA7-4983-854A-5E66E20C2853}"/>
              </a:ext>
            </a:extLst>
          </p:cNvPr>
          <p:cNvSpPr txBox="1"/>
          <p:nvPr/>
        </p:nvSpPr>
        <p:spPr>
          <a:xfrm>
            <a:off x="6557963" y="5671133"/>
            <a:ext cx="109691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3B3B3B"/>
                </a:solidFill>
                <a:latin typeface="Open Sans" panose="020B0604020202020204" pitchFamily="34" charset="0"/>
              </a:rPr>
              <a:t>출처</a:t>
            </a:r>
            <a:r>
              <a:rPr lang="en-US" altLang="ko-KR" sz="1350" dirty="0">
                <a:solidFill>
                  <a:srgbClr val="3B3B3B"/>
                </a:solidFill>
                <a:latin typeface="Open Sans" panose="020B0604020202020204" pitchFamily="34" charset="0"/>
              </a:rPr>
              <a:t>: JAJU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53169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양식 응답 차트. 질문 제목: 실리콘 케이크 받침 및 박스를 가게에서 빌릴 때 보증금으로 얼마를 낸다면 이용할 의사가 있으신가요?. 응답 수: 응답 159개.">
            <a:extLst>
              <a:ext uri="{FF2B5EF4-FFF2-40B4-BE49-F238E27FC236}">
                <a16:creationId xmlns:a16="http://schemas.microsoft.com/office/drawing/2014/main" id="{587330F5-6429-49C6-BC75-C1E71DE33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8" y="1539151"/>
            <a:ext cx="9073585" cy="412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3997456-B3D0-40CC-8E69-E963B4B0B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0" y="909868"/>
            <a:ext cx="2204192" cy="574189"/>
          </a:xfrm>
        </p:spPr>
        <p:txBody>
          <a:bodyPr/>
          <a:lstStyle/>
          <a:p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추가자료</a:t>
            </a:r>
            <a:endParaRPr lang="en-US" dirty="0"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46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양식 응답 차트. 질문 제목: 내가 선호하는 커스텀 케이크 사이즈는?. 응답 수: 응답 159개.">
            <a:extLst>
              <a:ext uri="{FF2B5EF4-FFF2-40B4-BE49-F238E27FC236}">
                <a16:creationId xmlns:a16="http://schemas.microsoft.com/office/drawing/2014/main" id="{872E4683-6E49-4B91-AC82-483C740B0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2569"/>
            <a:ext cx="9144000" cy="38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A475190-C66B-42D8-9378-4A834D71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0" y="909868"/>
            <a:ext cx="2204192" cy="574189"/>
          </a:xfrm>
        </p:spPr>
        <p:txBody>
          <a:bodyPr/>
          <a:lstStyle/>
          <a:p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추가자료</a:t>
            </a:r>
            <a:endParaRPr lang="en-US" dirty="0"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222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양식 응답 차트. 질문 제목: 케이크 포장지에서 중요한 요소는 무엇인가요?(2가지). 응답 수: 응답 159개.">
            <a:extLst>
              <a:ext uri="{FF2B5EF4-FFF2-40B4-BE49-F238E27FC236}">
                <a16:creationId xmlns:a16="http://schemas.microsoft.com/office/drawing/2014/main" id="{A9A7760D-3D0A-4C02-9E71-549213B1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057"/>
            <a:ext cx="91440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6B5A597-E482-4C27-BAA1-940D9F00A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0" y="909868"/>
            <a:ext cx="2204192" cy="574189"/>
          </a:xfrm>
        </p:spPr>
        <p:txBody>
          <a:bodyPr/>
          <a:lstStyle/>
          <a:p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추가자료</a:t>
            </a:r>
            <a:endParaRPr lang="en-US" dirty="0"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959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양식 응답 차트. 질문 제목: 커스텀 케이크를 살 때 내가 가게까지 가는데 걸리는 시간은 보통.... 응답 수: 응답 159개.">
            <a:extLst>
              <a:ext uri="{FF2B5EF4-FFF2-40B4-BE49-F238E27FC236}">
                <a16:creationId xmlns:a16="http://schemas.microsoft.com/office/drawing/2014/main" id="{E8CB20D2-A6AE-4D0D-BCF4-C401A7CB1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2569"/>
            <a:ext cx="9144000" cy="38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942F481-0A17-4F26-BC73-4401762A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0" y="909868"/>
            <a:ext cx="2204192" cy="574189"/>
          </a:xfrm>
        </p:spPr>
        <p:txBody>
          <a:bodyPr/>
          <a:lstStyle/>
          <a:p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추가자료</a:t>
            </a:r>
            <a:endParaRPr lang="en-US" dirty="0"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129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양식 응답 차트. 질문 제목: 내가 커스텀 케이크를 구입할 때 쓰는 평균 비용은?. 응답 수: 응답 28개.">
            <a:extLst>
              <a:ext uri="{FF2B5EF4-FFF2-40B4-BE49-F238E27FC236}">
                <a16:creationId xmlns:a16="http://schemas.microsoft.com/office/drawing/2014/main" id="{E6A5A984-9568-49CC-8138-69BB7810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2569"/>
            <a:ext cx="9144000" cy="38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0ED8C27-0C63-4CCB-BF90-0F8F144FA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0" y="909868"/>
            <a:ext cx="2204192" cy="574189"/>
          </a:xfrm>
        </p:spPr>
        <p:txBody>
          <a:bodyPr/>
          <a:lstStyle/>
          <a:p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추가자료</a:t>
            </a:r>
            <a:endParaRPr lang="en-US" dirty="0"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372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양식 응답 차트. 질문 제목: 케이크 구매 빈도는?(한 판). 응답 수: 응답 63개.">
            <a:extLst>
              <a:ext uri="{FF2B5EF4-FFF2-40B4-BE49-F238E27FC236}">
                <a16:creationId xmlns:a16="http://schemas.microsoft.com/office/drawing/2014/main" id="{D48C533E-6E4B-43E8-8A85-BE65AA97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2569"/>
            <a:ext cx="9144000" cy="38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CFC5D84-7498-47D0-A4D5-E3EDE2881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0" y="909868"/>
            <a:ext cx="2204192" cy="574189"/>
          </a:xfrm>
        </p:spPr>
        <p:txBody>
          <a:bodyPr/>
          <a:lstStyle/>
          <a:p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추가자료</a:t>
            </a:r>
            <a:endParaRPr lang="en-US" dirty="0"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39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F1D715-D91D-4AC5-BF90-724919F9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84" y="857250"/>
            <a:ext cx="4433590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92D10F-77D3-4FAC-89ED-424D96DD0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409" y="857250"/>
            <a:ext cx="3896591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DC886E2-C35B-4099-864C-B9259FE9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0" y="909868"/>
            <a:ext cx="2204192" cy="574189"/>
          </a:xfrm>
        </p:spPr>
        <p:txBody>
          <a:bodyPr/>
          <a:lstStyle/>
          <a:p>
            <a:r>
              <a:rPr lang="ko-KR" altLang="en-US" dirty="0">
                <a:latin typeface="JejuGothic" panose="02000300000000000000" pitchFamily="2" charset="-127"/>
                <a:ea typeface="JejuGothic" panose="02000300000000000000" pitchFamily="2" charset="-127"/>
              </a:rPr>
              <a:t>추가자료</a:t>
            </a:r>
            <a:endParaRPr lang="en-US" dirty="0"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75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A93CE844-6284-4ACA-8654-FBDBA37E04D0}"/>
              </a:ext>
            </a:extLst>
          </p:cNvPr>
          <p:cNvSpPr/>
          <p:nvPr/>
        </p:nvSpPr>
        <p:spPr>
          <a:xfrm>
            <a:off x="3517477" y="2501443"/>
            <a:ext cx="2410502" cy="39985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B72B40-AAB2-421E-8991-AF36725C1CDF}"/>
              </a:ext>
            </a:extLst>
          </p:cNvPr>
          <p:cNvGrpSpPr/>
          <p:nvPr/>
        </p:nvGrpSpPr>
        <p:grpSpPr>
          <a:xfrm>
            <a:off x="6321253" y="2508552"/>
            <a:ext cx="2526421" cy="699965"/>
            <a:chOff x="8037219" y="1791969"/>
            <a:chExt cx="3368561" cy="933287"/>
          </a:xfrm>
        </p:grpSpPr>
        <p:sp>
          <p:nvSpPr>
            <p:cNvPr id="4" name="곱하기 기호 3">
              <a:extLst>
                <a:ext uri="{FF2B5EF4-FFF2-40B4-BE49-F238E27FC236}">
                  <a16:creationId xmlns:a16="http://schemas.microsoft.com/office/drawing/2014/main" id="{CFFD626A-BD0B-4214-85EC-1B57162E1D4C}"/>
                </a:ext>
              </a:extLst>
            </p:cNvPr>
            <p:cNvSpPr/>
            <p:nvPr/>
          </p:nvSpPr>
          <p:spPr>
            <a:xfrm>
              <a:off x="8037219" y="1791969"/>
              <a:ext cx="3368561" cy="533135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내용 개체 틀 2"/>
            <p:cNvSpPr/>
            <p:nvPr/>
          </p:nvSpPr>
          <p:spPr>
            <a:xfrm>
              <a:off x="8057593" y="1791969"/>
              <a:ext cx="2953328" cy="933287"/>
            </a:xfrm>
            <a:prstGeom prst="rect">
              <a:avLst/>
            </a:prstGeom>
          </p:spPr>
          <p:txBody>
            <a:bodyPr vert="horz" lIns="68580" tIns="34290" rIns="68580" bIns="34290">
              <a:normAutofit/>
            </a:bodyPr>
            <a:lstStyle/>
            <a:p>
              <a:pPr algn="ctr" defTabSz="685800">
                <a:lnSpc>
                  <a:spcPct val="90000"/>
                </a:lnSpc>
                <a:spcBef>
                  <a:spcPts val="750"/>
                </a:spcBef>
                <a:defRPr/>
              </a:pPr>
              <a:r>
                <a:rPr lang="ko-KR" altLang="en-US" sz="2250" dirty="0">
                  <a:latin typeface="JejuGothic" panose="02000300000000000000" pitchFamily="2" charset="-127"/>
                  <a:ea typeface="JejuGothic" panose="02000300000000000000" pitchFamily="2" charset="-127"/>
                </a:rPr>
                <a:t>③가격 정찰제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2334524" cy="572042"/>
          </a:xfrm>
        </p:spPr>
        <p:txBody>
          <a:bodyPr/>
          <a:lstStyle/>
          <a:p>
            <a:pPr>
              <a:defRPr/>
            </a:pPr>
            <a:r>
              <a:rPr lang="en-US" altLang="ko-KR" sz="33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Problem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64502" y="2508552"/>
            <a:ext cx="2214996" cy="635561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ko-KR" altLang="en-US" dirty="0"/>
              <a:t>  ② </a:t>
            </a:r>
            <a:r>
              <a:rPr lang="ko-KR" altLang="en-US" sz="2250" dirty="0">
                <a:latin typeface="JejuGothic" panose="02000300000000000000" pitchFamily="2" charset="-127"/>
                <a:ea typeface="JejuGothic" panose="02000300000000000000" pitchFamily="2" charset="-127"/>
              </a:rPr>
              <a:t>디자인 소통</a:t>
            </a:r>
            <a:endParaRPr lang="ko-KR" altLang="en-US" dirty="0">
              <a:latin typeface="JejuGothic" panose="02000300000000000000" pitchFamily="2" charset="-127"/>
              <a:ea typeface="JejuGothic" panose="02000300000000000000" pitchFamily="2" charset="-127"/>
            </a:endParaRPr>
          </a:p>
          <a:p>
            <a:pPr marL="0" indent="0" algn="ctr">
              <a:buNone/>
              <a:defRPr/>
            </a:pPr>
            <a:endParaRPr lang="ko-KR" altLang="en-US" dirty="0"/>
          </a:p>
        </p:txBody>
      </p:sp>
      <p:sp>
        <p:nvSpPr>
          <p:cNvPr id="5" name="내용 개체 틀 2"/>
          <p:cNvSpPr/>
          <p:nvPr/>
        </p:nvSpPr>
        <p:spPr>
          <a:xfrm>
            <a:off x="383784" y="2368966"/>
            <a:ext cx="2687444" cy="1060034"/>
          </a:xfrm>
          <a:prstGeom prst="rect">
            <a:avLst/>
          </a:prstGeom>
        </p:spPr>
        <p:txBody>
          <a:bodyPr vert="horz" lIns="68580" tIns="34290" rIns="68580" bIns="34290">
            <a:normAutofit/>
          </a:bodyPr>
          <a:lstStyle/>
          <a:p>
            <a:pPr algn="ctr"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ko-KR" altLang="en-US" sz="2100" dirty="0">
                <a:latin typeface="JejuGothic" panose="02000300000000000000" pitchFamily="2" charset="-127"/>
                <a:ea typeface="JejuGothic" panose="02000300000000000000" pitchFamily="2" charset="-127"/>
              </a:rPr>
              <a:t> ① 긴 검색 </a:t>
            </a:r>
            <a:r>
              <a:rPr lang="en-US" altLang="ko-KR" sz="2100" dirty="0">
                <a:latin typeface="JejuGothic" panose="02000300000000000000" pitchFamily="2" charset="-127"/>
                <a:ea typeface="JejuGothic" panose="02000300000000000000" pitchFamily="2" charset="-127"/>
              </a:rPr>
              <a:t>&amp;</a:t>
            </a:r>
          </a:p>
          <a:p>
            <a:pPr algn="ctr"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ko-KR" altLang="en-US" sz="2100" dirty="0">
                <a:latin typeface="JejuGothic" panose="02000300000000000000" pitchFamily="2" charset="-127"/>
                <a:ea typeface="JejuGothic" panose="02000300000000000000" pitchFamily="2" charset="-127"/>
              </a:rPr>
              <a:t>회신대기 </a:t>
            </a:r>
            <a:r>
              <a:rPr lang="ko-KR" altLang="en-US" sz="2250" dirty="0">
                <a:latin typeface="JejuGothic" panose="02000300000000000000" pitchFamily="2" charset="-127"/>
                <a:ea typeface="JejuGothic" panose="02000300000000000000" pitchFamily="2" charset="-127"/>
              </a:rPr>
              <a:t>시간</a:t>
            </a:r>
          </a:p>
        </p:txBody>
      </p:sp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66090" y="3931922"/>
            <a:ext cx="1752661" cy="1433562"/>
          </a:xfrm>
          <a:prstGeom prst="rect">
            <a:avLst/>
          </a:prstGeom>
        </p:spPr>
      </p:pic>
      <p:pic>
        <p:nvPicPr>
          <p:cNvPr id="11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0060" y="3713889"/>
            <a:ext cx="2105540" cy="1869631"/>
          </a:xfrm>
          <a:prstGeom prst="rect">
            <a:avLst/>
          </a:prstGeom>
        </p:spPr>
      </p:pic>
      <p:sp>
        <p:nvSpPr>
          <p:cNvPr id="18" name="빼기 기호 17"/>
          <p:cNvSpPr/>
          <p:nvPr/>
        </p:nvSpPr>
        <p:spPr>
          <a:xfrm>
            <a:off x="456491" y="1107281"/>
            <a:ext cx="1827366" cy="30978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원호 13">
            <a:extLst>
              <a:ext uri="{FF2B5EF4-FFF2-40B4-BE49-F238E27FC236}">
                <a16:creationId xmlns:a16="http://schemas.microsoft.com/office/drawing/2014/main" id="{16A9CADE-E47F-403D-BA9D-8676E86DCC08}"/>
              </a:ext>
            </a:extLst>
          </p:cNvPr>
          <p:cNvSpPr/>
          <p:nvPr/>
        </p:nvSpPr>
        <p:spPr>
          <a:xfrm rot="9003316">
            <a:off x="776578" y="963850"/>
            <a:ext cx="3285138" cy="2883280"/>
          </a:xfrm>
          <a:prstGeom prst="arc">
            <a:avLst>
              <a:gd name="adj1" fmla="val 15343763"/>
              <a:gd name="adj2" fmla="val 2100850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C3D1E-D36C-4E88-AF38-8CEF89D40E8E}"/>
              </a:ext>
            </a:extLst>
          </p:cNvPr>
          <p:cNvSpPr txBox="1"/>
          <p:nvPr/>
        </p:nvSpPr>
        <p:spPr>
          <a:xfrm>
            <a:off x="3967479" y="2494538"/>
            <a:ext cx="1798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18 ~ 20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2F79048-2735-4974-9F8B-CF1F52AF5157}"/>
              </a:ext>
            </a:extLst>
          </p:cNvPr>
          <p:cNvGrpSpPr/>
          <p:nvPr/>
        </p:nvGrpSpPr>
        <p:grpSpPr>
          <a:xfrm>
            <a:off x="483152" y="1005967"/>
            <a:ext cx="4197301" cy="6120389"/>
            <a:chOff x="483152" y="1005967"/>
            <a:chExt cx="4197301" cy="6120389"/>
          </a:xfrm>
        </p:grpSpPr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676E42B3-9A56-4DBE-AA11-321FE8D7AF61}"/>
                </a:ext>
              </a:extLst>
            </p:cNvPr>
            <p:cNvSpPr/>
            <p:nvPr/>
          </p:nvSpPr>
          <p:spPr>
            <a:xfrm rot="21062221" flipH="1">
              <a:off x="483152" y="1428317"/>
              <a:ext cx="2795684" cy="5698039"/>
            </a:xfrm>
            <a:prstGeom prst="arc">
              <a:avLst>
                <a:gd name="adj1" fmla="val 17106373"/>
                <a:gd name="adj2" fmla="val 2524283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6C6F762-4AE7-4060-94BB-6A163F80AD37}"/>
                </a:ext>
              </a:extLst>
            </p:cNvPr>
            <p:cNvGrpSpPr/>
            <p:nvPr/>
          </p:nvGrpSpPr>
          <p:grpSpPr>
            <a:xfrm>
              <a:off x="584260" y="1005967"/>
              <a:ext cx="4096193" cy="5125404"/>
              <a:chOff x="584260" y="1005967"/>
              <a:chExt cx="4096193" cy="5125404"/>
            </a:xfrm>
          </p:grpSpPr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B30E810E-136C-4C24-846F-2307332D8218}"/>
                  </a:ext>
                </a:extLst>
              </p:cNvPr>
              <p:cNvSpPr/>
              <p:nvPr/>
            </p:nvSpPr>
            <p:spPr>
              <a:xfrm>
                <a:off x="894522" y="1005967"/>
                <a:ext cx="3667539" cy="4661453"/>
              </a:xfrm>
              <a:prstGeom prst="cube">
                <a:avLst>
                  <a:gd name="adj" fmla="val 22753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9EF1217-2F81-42ED-9964-801F47043A64}"/>
                  </a:ext>
                </a:extLst>
              </p:cNvPr>
              <p:cNvSpPr/>
              <p:nvPr/>
            </p:nvSpPr>
            <p:spPr>
              <a:xfrm>
                <a:off x="1113182" y="2129091"/>
                <a:ext cx="2405270" cy="1252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원호 12">
                <a:extLst>
                  <a:ext uri="{FF2B5EF4-FFF2-40B4-BE49-F238E27FC236}">
                    <a16:creationId xmlns:a16="http://schemas.microsoft.com/office/drawing/2014/main" id="{2359616F-E388-4EFA-911A-00AA5A95B144}"/>
                  </a:ext>
                </a:extLst>
              </p:cNvPr>
              <p:cNvSpPr/>
              <p:nvPr/>
            </p:nvSpPr>
            <p:spPr>
              <a:xfrm rot="1087804">
                <a:off x="2553884" y="2048557"/>
                <a:ext cx="1355165" cy="1353628"/>
              </a:xfrm>
              <a:prstGeom prst="arc">
                <a:avLst>
                  <a:gd name="adj1" fmla="val 17106373"/>
                  <a:gd name="adj2" fmla="val 2524283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4BEBC4-4104-404A-BE5E-C66163643032}"/>
                  </a:ext>
                </a:extLst>
              </p:cNvPr>
              <p:cNvSpPr txBox="1"/>
              <p:nvPr/>
            </p:nvSpPr>
            <p:spPr>
              <a:xfrm>
                <a:off x="1754256" y="3895184"/>
                <a:ext cx="17989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0000"/>
                    </a:solidFill>
                  </a:rPr>
                  <a:t>28 ~ 30</a:t>
                </a:r>
                <a:endParaRPr lang="ko-KR" alt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E0F2E2B6-4A38-4466-AA86-A99F104074EC}"/>
                  </a:ext>
                </a:extLst>
              </p:cNvPr>
              <p:cNvSpPr/>
              <p:nvPr/>
            </p:nvSpPr>
            <p:spPr>
              <a:xfrm rot="9237118">
                <a:off x="584260" y="2996425"/>
                <a:ext cx="4036585" cy="3134946"/>
              </a:xfrm>
              <a:prstGeom prst="arc">
                <a:avLst>
                  <a:gd name="adj1" fmla="val 15343763"/>
                  <a:gd name="adj2" fmla="val 21008504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7D38E2A3-B0BF-43C0-8179-3490D65DBCD1}"/>
                  </a:ext>
                </a:extLst>
              </p:cNvPr>
              <p:cNvSpPr/>
              <p:nvPr/>
            </p:nvSpPr>
            <p:spPr>
              <a:xfrm rot="3584966">
                <a:off x="3395619" y="4365460"/>
                <a:ext cx="1216039" cy="1353628"/>
              </a:xfrm>
              <a:prstGeom prst="arc">
                <a:avLst>
                  <a:gd name="adj1" fmla="val 17106373"/>
                  <a:gd name="adj2" fmla="val 2524283"/>
                </a:avLst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B509CF5-A091-489F-9FBB-EE5DCB06A775}"/>
                  </a:ext>
                </a:extLst>
              </p:cNvPr>
              <p:cNvSpPr/>
              <p:nvPr/>
            </p:nvSpPr>
            <p:spPr>
              <a:xfrm>
                <a:off x="1113182" y="2160028"/>
                <a:ext cx="2405270" cy="111206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6B018E9-DDB6-4561-B4B7-1E2CE6F59418}"/>
              </a:ext>
            </a:extLst>
          </p:cNvPr>
          <p:cNvSpPr txBox="1"/>
          <p:nvPr/>
        </p:nvSpPr>
        <p:spPr>
          <a:xfrm>
            <a:off x="5156446" y="1770853"/>
            <a:ext cx="351057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(</a:t>
            </a:r>
            <a:r>
              <a:rPr lang="ko-KR" altLang="en-US" sz="2200" dirty="0"/>
              <a:t>단위</a:t>
            </a:r>
            <a:r>
              <a:rPr lang="en-US" altLang="ko-KR" sz="2200" dirty="0"/>
              <a:t>: cm)</a:t>
            </a:r>
          </a:p>
          <a:p>
            <a:pPr marL="285750" indent="-285750">
              <a:buFontTx/>
              <a:buChar char="-"/>
            </a:pPr>
            <a:r>
              <a:rPr lang="ko-KR" altLang="en-US" sz="2200" dirty="0"/>
              <a:t>케이크 </a:t>
            </a:r>
            <a:r>
              <a:rPr lang="en-US" altLang="ko-KR" sz="2200" dirty="0"/>
              <a:t>2</a:t>
            </a:r>
            <a:r>
              <a:rPr lang="ko-KR" altLang="en-US" sz="2200" dirty="0"/>
              <a:t>호 상자 사이즈</a:t>
            </a:r>
            <a:endParaRPr lang="en-US" altLang="ko-KR" sz="2200" dirty="0"/>
          </a:p>
          <a:p>
            <a:r>
              <a:rPr lang="en-US" altLang="ko-KR" sz="2200" dirty="0"/>
              <a:t>: 24 * 24 * 14</a:t>
            </a:r>
          </a:p>
          <a:p>
            <a:r>
              <a:rPr lang="ko-KR" altLang="en-US" sz="2200" dirty="0"/>
              <a:t>기준에다가 실리콘 두께까지 생각해서 입구 사이즈 정함</a:t>
            </a:r>
            <a:endParaRPr lang="en-US" altLang="ko-KR" sz="2200" dirty="0"/>
          </a:p>
          <a:p>
            <a:endParaRPr lang="en-US" altLang="ko-KR" sz="2200" dirty="0"/>
          </a:p>
          <a:p>
            <a:pPr marL="285750" indent="-285750">
              <a:buFontTx/>
              <a:buChar char="-"/>
            </a:pPr>
            <a:r>
              <a:rPr lang="ko-KR" altLang="en-US" sz="2200" dirty="0"/>
              <a:t>반납함 전체 크기는 반납함에 최대 몇개까지 들어가게 할 </a:t>
            </a:r>
            <a:r>
              <a:rPr lang="ko-KR" altLang="en-US" sz="2200" dirty="0" err="1"/>
              <a:t>것이냐에</a:t>
            </a:r>
            <a:r>
              <a:rPr lang="ko-KR" altLang="en-US" sz="2200" dirty="0"/>
              <a:t> 따라 달라짐</a:t>
            </a:r>
            <a:endParaRPr lang="en-US" altLang="ko-KR" sz="22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87414F2-D0FD-48AE-B31E-49B88DF05D15}"/>
              </a:ext>
            </a:extLst>
          </p:cNvPr>
          <p:cNvGrpSpPr/>
          <p:nvPr/>
        </p:nvGrpSpPr>
        <p:grpSpPr>
          <a:xfrm>
            <a:off x="5250255" y="967311"/>
            <a:ext cx="2774662" cy="556032"/>
            <a:chOff x="5270133" y="713627"/>
            <a:chExt cx="2774662" cy="55603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DA420A-69CA-41BA-A416-1F744DE44820}"/>
                </a:ext>
              </a:extLst>
            </p:cNvPr>
            <p:cNvSpPr/>
            <p:nvPr/>
          </p:nvSpPr>
          <p:spPr>
            <a:xfrm>
              <a:off x="5270133" y="713627"/>
              <a:ext cx="992657" cy="5560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B27DF44-D5FE-46C9-A6B3-2092FDF6A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5417" y="991643"/>
              <a:ext cx="4168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E0643-5A8C-4D47-ACE0-44416B3DBD07}"/>
                </a:ext>
              </a:extLst>
            </p:cNvPr>
            <p:cNvSpPr txBox="1"/>
            <p:nvPr/>
          </p:nvSpPr>
          <p:spPr>
            <a:xfrm>
              <a:off x="6911734" y="799379"/>
              <a:ext cx="11330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칸막이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46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39000"/>
            <a:lum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96686" y="2545641"/>
            <a:ext cx="6445704" cy="883359"/>
          </a:xfrm>
        </p:spPr>
        <p:txBody>
          <a:bodyPr vert="horz" lIns="68580" tIns="34290" rIns="68580" bIns="34290">
            <a:normAutofit/>
          </a:bodyPr>
          <a:lstStyle/>
          <a:p>
            <a:pPr marL="0" indent="0">
              <a:buNone/>
              <a:defRPr/>
            </a:pPr>
            <a:r>
              <a:rPr lang="ko-KR" altLang="en-US" sz="2475" b="1" dirty="0">
                <a:latin typeface="Cafe24 Dangdanghae" pitchFamily="2" charset="-127"/>
                <a:ea typeface="Cafe24 Dangdanghae" pitchFamily="2" charset="-127"/>
              </a:rPr>
              <a:t>대학가 및 최첨단 유행을 선도함에도</a:t>
            </a:r>
          </a:p>
          <a:p>
            <a:pPr marL="0" indent="0">
              <a:buNone/>
              <a:defRPr/>
            </a:pPr>
            <a:r>
              <a:rPr lang="ko-KR" altLang="en-US" sz="2475" b="1" dirty="0">
                <a:latin typeface="Cafe24 Dangdanghae" pitchFamily="2" charset="-127"/>
                <a:ea typeface="Cafe24 Dangdanghae" pitchFamily="2" charset="-127"/>
              </a:rPr>
              <a:t>약 </a:t>
            </a:r>
            <a:r>
              <a:rPr lang="en-US" altLang="ko-KR" sz="2475" b="1" dirty="0">
                <a:latin typeface="Cafe24 Dangdanghae" pitchFamily="2" charset="-127"/>
                <a:ea typeface="Cafe24 Dangdanghae" pitchFamily="2" charset="-127"/>
              </a:rPr>
              <a:t>90</a:t>
            </a:r>
            <a:r>
              <a:rPr lang="ko-KR" altLang="en-US" sz="2475" b="1" dirty="0">
                <a:latin typeface="Cafe24 Dangdanghae" pitchFamily="2" charset="-127"/>
                <a:ea typeface="Cafe24 Dangdanghae" pitchFamily="2" charset="-127"/>
              </a:rPr>
              <a:t>곳의 업체 이용에 </a:t>
            </a:r>
            <a:r>
              <a:rPr lang="ko-KR" altLang="en-US" sz="2475" b="1" dirty="0">
                <a:solidFill>
                  <a:srgbClr val="FF0000"/>
                </a:solidFill>
                <a:latin typeface="Cafe24 Dangdanghae" pitchFamily="2" charset="-127"/>
                <a:ea typeface="Cafe24 Dangdanghae" pitchFamily="2" charset="-127"/>
              </a:rPr>
              <a:t>불편</a:t>
            </a:r>
            <a:endParaRPr lang="ko-KR" altLang="en-US" sz="2475" b="1" dirty="0">
              <a:latin typeface="Cafe24 Dangdanghae" pitchFamily="2" charset="-127"/>
              <a:ea typeface="Cafe24 Dangdanghae" pitchFamily="2" charset="-127"/>
            </a:endParaRPr>
          </a:p>
          <a:p>
            <a:pPr lvl="0">
              <a:defRPr/>
            </a:pPr>
            <a:endParaRPr lang="en-US" sz="2475" b="1" dirty="0"/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657905" y="1695194"/>
            <a:ext cx="6445704" cy="1036439"/>
          </a:xfrm>
          <a:prstGeom prst="rect">
            <a:avLst/>
          </a:prstGeom>
        </p:spPr>
        <p:txBody>
          <a:bodyPr vert="horz" lIns="68580" tIns="34290" rIns="68580" bIns="34290">
            <a:norm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ko-KR" altLang="en-US" sz="4050" b="1" dirty="0">
                <a:solidFill>
                  <a:schemeClr val="dk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서대문구</a:t>
            </a: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/>
            </a:pPr>
            <a:endParaRPr lang="en-US" sz="4050" b="1" dirty="0">
              <a:solidFill>
                <a:schemeClr val="dk1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/>
        </p:nvSpPr>
        <p:spPr>
          <a:xfrm>
            <a:off x="730704" y="3791290"/>
            <a:ext cx="7271464" cy="1528592"/>
          </a:xfrm>
          <a:prstGeom prst="rect">
            <a:avLst/>
          </a:prstGeom>
        </p:spPr>
        <p:txBody>
          <a:bodyPr vert="horz" lIns="68580" tIns="34290" rIns="68580" bIns="34290">
            <a:norm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ko-KR" altLang="en-US" sz="2475" b="1" u="sng" dirty="0"/>
              <a:t>하루 </a:t>
            </a:r>
            <a:r>
              <a:rPr lang="ko-KR" altLang="en-US" sz="2475" b="1" dirty="0"/>
              <a:t> 일회용 쓰레기 발생량 </a:t>
            </a:r>
            <a:r>
              <a:rPr lang="en-US" altLang="ko-KR" sz="2475" b="1" dirty="0">
                <a:solidFill>
                  <a:srgbClr val="FF0000"/>
                </a:solidFill>
              </a:rPr>
              <a:t>91kg</a:t>
            </a:r>
            <a:endParaRPr lang="ko-KR" altLang="en-US" sz="2475" b="1" dirty="0"/>
          </a:p>
          <a:p>
            <a:pPr defTabSz="685800">
              <a:lnSpc>
                <a:spcPct val="90000"/>
              </a:lnSpc>
              <a:spcBef>
                <a:spcPts val="750"/>
              </a:spcBef>
              <a:defRPr/>
            </a:pPr>
            <a:r>
              <a:rPr lang="ko-KR" altLang="en-US" sz="2475" b="1" u="sng" dirty="0"/>
              <a:t>한 달</a:t>
            </a:r>
            <a:r>
              <a:rPr lang="ko-KR" altLang="en-US" sz="2475" b="1" dirty="0"/>
              <a:t> 일회용 쓰레기 발생량 </a:t>
            </a:r>
            <a:r>
              <a:rPr lang="en-US" altLang="ko-KR" sz="2475" b="1" dirty="0">
                <a:solidFill>
                  <a:srgbClr val="FF0000"/>
                </a:solidFill>
              </a:rPr>
              <a:t>3,000kg</a:t>
            </a:r>
            <a:endParaRPr lang="ko-KR" altLang="en-US" sz="2475" b="1" dirty="0">
              <a:solidFill>
                <a:srgbClr val="FF0000"/>
              </a:solidFill>
            </a:endParaRPr>
          </a:p>
        </p:txBody>
      </p:sp>
      <p:sp>
        <p:nvSpPr>
          <p:cNvPr id="8" name="빼기 기호 7"/>
          <p:cNvSpPr/>
          <p:nvPr/>
        </p:nvSpPr>
        <p:spPr>
          <a:xfrm>
            <a:off x="466635" y="1523878"/>
            <a:ext cx="2554058" cy="80246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72042"/>
          </a:xfrm>
        </p:spPr>
        <p:txBody>
          <a:bodyPr/>
          <a:lstStyle/>
          <a:p>
            <a:pPr>
              <a:defRPr/>
            </a:pPr>
            <a:r>
              <a:rPr lang="en-US" altLang="ko-KR" sz="33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Solution</a:t>
            </a:r>
          </a:p>
        </p:txBody>
      </p:sp>
      <p:sp>
        <p:nvSpPr>
          <p:cNvPr id="4" name="빼기 기호 3"/>
          <p:cNvSpPr/>
          <p:nvPr/>
        </p:nvSpPr>
        <p:spPr>
          <a:xfrm>
            <a:off x="456491" y="1107281"/>
            <a:ext cx="1802733" cy="30978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sp>
        <p:nvSpPr>
          <p:cNvPr id="20" name="타원 4"/>
          <p:cNvSpPr/>
          <p:nvPr/>
        </p:nvSpPr>
        <p:spPr>
          <a:xfrm>
            <a:off x="966355" y="3117274"/>
            <a:ext cx="2376920" cy="2376920"/>
          </a:xfrm>
          <a:prstGeom prst="ellipse">
            <a:avLst/>
          </a:prstGeom>
          <a:solidFill>
            <a:srgbClr val="E8C1C1"/>
          </a:solidFill>
          <a:ln w="127000">
            <a:solidFill>
              <a:srgbClr val="E5D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dirty="0">
                <a:latin typeface="JejuGothic" panose="02000300000000000000" pitchFamily="2" charset="-127"/>
                <a:ea typeface="JejuGothic" panose="02000300000000000000" pitchFamily="2" charset="-127"/>
              </a:rPr>
              <a:t>손쉬운 타겟 노출 및 소통시간 단축을 통한 높은 거래 효율</a:t>
            </a:r>
            <a:r>
              <a:rPr lang="en-US" altLang="ko-KR" sz="1350" dirty="0"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</a:p>
        </p:txBody>
      </p:sp>
      <p:sp>
        <p:nvSpPr>
          <p:cNvPr id="21" name="타원 5"/>
          <p:cNvSpPr/>
          <p:nvPr/>
        </p:nvSpPr>
        <p:spPr>
          <a:xfrm>
            <a:off x="5800726" y="3117274"/>
            <a:ext cx="2376920" cy="2376920"/>
          </a:xfrm>
          <a:prstGeom prst="ellipse">
            <a:avLst/>
          </a:prstGeom>
          <a:solidFill>
            <a:srgbClr val="E8C1C1"/>
          </a:solidFill>
          <a:ln w="127000">
            <a:solidFill>
              <a:srgbClr val="E5D7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타겟 별 맞춤 </a:t>
            </a:r>
            <a:r>
              <a:rPr lang="ko-KR" altLang="en-US" sz="1350" dirty="0" err="1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피드</a:t>
            </a:r>
            <a:r>
              <a:rPr lang="ko-KR" altLang="en-US" sz="13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및 </a:t>
            </a:r>
            <a:r>
              <a:rPr lang="ko-KR" altLang="en-US" sz="1350" dirty="0" err="1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디자인를</a:t>
            </a:r>
            <a:r>
              <a:rPr lang="ko-KR" altLang="en-US" sz="13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통한 </a:t>
            </a:r>
          </a:p>
          <a:p>
            <a:pPr algn="ctr">
              <a:defRPr/>
            </a:pPr>
            <a:r>
              <a:rPr lang="ko-KR" altLang="en-US" sz="13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구매 욕구 및 편의성 증진</a:t>
            </a:r>
            <a:endParaRPr lang="en-US" sz="135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948545" y="3290501"/>
            <a:ext cx="1465118" cy="1665963"/>
            <a:chOff x="5264728" y="3244334"/>
            <a:chExt cx="1953491" cy="2221284"/>
          </a:xfrm>
        </p:grpSpPr>
        <p:sp>
          <p:nvSpPr>
            <p:cNvPr id="22" name="타원 8"/>
            <p:cNvSpPr/>
            <p:nvPr/>
          </p:nvSpPr>
          <p:spPr>
            <a:xfrm>
              <a:off x="5264728" y="3751118"/>
              <a:ext cx="1714500" cy="1714500"/>
            </a:xfrm>
            <a:prstGeom prst="ellipse">
              <a:avLst/>
            </a:prstGeom>
            <a:solidFill>
              <a:srgbClr val="EE5858"/>
            </a:solidFill>
            <a:ln>
              <a:solidFill>
                <a:srgbClr val="EE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3" name="TextBox 9"/>
            <p:cNvSpPr txBox="1"/>
            <p:nvPr/>
          </p:nvSpPr>
          <p:spPr>
            <a:xfrm>
              <a:off x="5384224" y="3244334"/>
              <a:ext cx="18339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950" b="1" dirty="0">
                  <a:solidFill>
                    <a:schemeClr val="dk1"/>
                  </a:solidFill>
                </a:rPr>
                <a:t>New </a:t>
              </a:r>
              <a:r>
                <a:rPr lang="ko-KR" altLang="en-US" sz="1950" b="1" dirty="0">
                  <a:solidFill>
                    <a:schemeClr val="dk1"/>
                  </a:solidFill>
                </a:rPr>
                <a:t>대안</a:t>
              </a:r>
            </a:p>
          </p:txBody>
        </p:sp>
        <p:sp>
          <p:nvSpPr>
            <p:cNvPr id="24" name="직사각형 10"/>
            <p:cNvSpPr/>
            <p:nvPr/>
          </p:nvSpPr>
          <p:spPr>
            <a:xfrm>
              <a:off x="5878216" y="4146703"/>
              <a:ext cx="505267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>
                <a:defRPr/>
              </a:pPr>
              <a:r>
                <a:rPr lang="en-US" altLang="ko-KR" sz="405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?</a:t>
              </a:r>
              <a:endParaRPr lang="en-US" altLang="ko-KR" sz="4050" b="1">
                <a:solidFill>
                  <a:srgbClr val="FFFFFF"/>
                </a:solidFill>
              </a:endParaRPr>
            </a:p>
          </p:txBody>
        </p:sp>
      </p:grpSp>
      <p:sp>
        <p:nvSpPr>
          <p:cNvPr id="25" name="TextBox 11"/>
          <p:cNvSpPr txBox="1"/>
          <p:nvPr/>
        </p:nvSpPr>
        <p:spPr>
          <a:xfrm>
            <a:off x="1716757" y="2679866"/>
            <a:ext cx="950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/>
              <a:t>판매자</a:t>
            </a:r>
            <a:endParaRPr lang="en-US" b="1" dirty="0"/>
          </a:p>
        </p:txBody>
      </p:sp>
      <p:sp>
        <p:nvSpPr>
          <p:cNvPr id="27" name="내용 개체 틀 2"/>
          <p:cNvSpPr>
            <a:spLocks noGrp="1"/>
          </p:cNvSpPr>
          <p:nvPr>
            <p:ph idx="1"/>
          </p:nvPr>
        </p:nvSpPr>
        <p:spPr>
          <a:xfrm>
            <a:off x="628650" y="1971335"/>
            <a:ext cx="7903710" cy="559083"/>
          </a:xfrm>
        </p:spPr>
        <p:txBody>
          <a:bodyPr vert="horz" lIns="68580" tIns="34290" rIns="68580" bIns="34290">
            <a:normAutofit/>
          </a:bodyPr>
          <a:lstStyle/>
          <a:p>
            <a:pPr marL="0" indent="0" algn="ctr">
              <a:buNone/>
              <a:defRPr/>
            </a:pPr>
            <a:r>
              <a:rPr lang="en-US" altLang="ko-KR" sz="2475" dirty="0">
                <a:solidFill>
                  <a:schemeClr val="dk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“</a:t>
            </a:r>
            <a:r>
              <a:rPr lang="ko-KR" altLang="en-US" sz="2475" dirty="0">
                <a:solidFill>
                  <a:srgbClr val="FF0000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효율적</a:t>
            </a:r>
            <a:r>
              <a:rPr lang="en-US" altLang="ko-KR" sz="2475" dirty="0">
                <a:solidFill>
                  <a:schemeClr val="dk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+</a:t>
            </a:r>
            <a:r>
              <a:rPr lang="ko-KR" altLang="en-US" sz="2475" dirty="0">
                <a:solidFill>
                  <a:srgbClr val="0000FF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</a:t>
            </a:r>
            <a:r>
              <a:rPr lang="ko-KR" altLang="en-US" sz="2475" dirty="0">
                <a:solidFill>
                  <a:srgbClr val="008000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친환경적</a:t>
            </a:r>
            <a:r>
              <a:rPr lang="en-US" altLang="ko-KR" sz="2475" dirty="0">
                <a:solidFill>
                  <a:schemeClr val="dk1"/>
                </a:solidFill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”</a:t>
            </a:r>
            <a:r>
              <a:rPr lang="ko-KR" altLang="en-US" sz="2475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온라인 마켓 </a:t>
            </a:r>
            <a:r>
              <a:rPr lang="ko-KR" altLang="en-US" sz="2475" dirty="0" err="1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플레이스</a:t>
            </a:r>
            <a:endParaRPr lang="ko-KR" altLang="en-US" sz="2475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 lvl="0" algn="ctr">
              <a:defRPr/>
            </a:pPr>
            <a:endParaRPr lang="en-US" altLang="ko-KR" sz="2475" dirty="0"/>
          </a:p>
        </p:txBody>
      </p:sp>
      <p:sp>
        <p:nvSpPr>
          <p:cNvPr id="28" name="TextBox 11"/>
          <p:cNvSpPr txBox="1"/>
          <p:nvPr/>
        </p:nvSpPr>
        <p:spPr>
          <a:xfrm>
            <a:off x="6563279" y="2658095"/>
            <a:ext cx="950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구매자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2955" y="1036078"/>
            <a:ext cx="4163856" cy="105879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350" i="1" dirty="0">
                <a:solidFill>
                  <a:srgbClr val="FF0000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  </a:t>
            </a:r>
            <a:r>
              <a:rPr lang="ko-KR" altLang="en-US" sz="1350" i="1" dirty="0" err="1">
                <a:solidFill>
                  <a:schemeClr val="dk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스타일리시</a:t>
            </a:r>
            <a:r>
              <a:rPr lang="ko-KR" altLang="en-US" sz="1350" i="1" dirty="0">
                <a:solidFill>
                  <a:schemeClr val="dk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  </a:t>
            </a:r>
            <a:r>
              <a:rPr lang="en-US" altLang="ko-KR" sz="1350" i="1" dirty="0">
                <a:solidFill>
                  <a:schemeClr val="dk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&amp;</a:t>
            </a:r>
            <a:r>
              <a:rPr lang="ko-KR" altLang="en-US" sz="1350" i="1" dirty="0">
                <a:solidFill>
                  <a:schemeClr val="dk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 친환경적</a:t>
            </a:r>
            <a:r>
              <a:rPr lang="ko-KR" altLang="en-US" sz="1350" dirty="0">
                <a:solidFill>
                  <a:schemeClr val="dk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  케이크 마켓 </a:t>
            </a:r>
            <a:r>
              <a:rPr lang="ko-KR" altLang="en-US" sz="1350" dirty="0" err="1">
                <a:solidFill>
                  <a:schemeClr val="dk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플레이스</a:t>
            </a:r>
            <a:r>
              <a:rPr lang="ko-KR" altLang="en-US" sz="1350" dirty="0">
                <a:solidFill>
                  <a:schemeClr val="dk1"/>
                </a:solidFill>
                <a:latin typeface="JejuGothic" panose="02000300000000000000" pitchFamily="2" charset="-127"/>
                <a:ea typeface="JejuGothic" panose="02000300000000000000" pitchFamily="2" charset="-127"/>
              </a:rPr>
              <a:t> </a:t>
            </a:r>
          </a:p>
          <a:p>
            <a:pPr marL="0" indent="0">
              <a:buNone/>
              <a:defRPr/>
            </a:pPr>
            <a:r>
              <a:rPr lang="ko-KR" altLang="en-US" sz="2775" dirty="0">
                <a:solidFill>
                  <a:schemeClr val="dk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JejuGothic" panose="02000300000000000000" pitchFamily="2" charset="-127"/>
                <a:ea typeface="JejuGothic" panose="02000300000000000000" pitchFamily="2" charset="-127"/>
              </a:rPr>
              <a:t>    </a:t>
            </a:r>
            <a:endParaRPr lang="ko-KR" altLang="en-US" sz="1725" b="1" dirty="0">
              <a:solidFill>
                <a:schemeClr val="dk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58AF31-037F-4D1E-84F3-5F8FF5115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036078"/>
            <a:ext cx="51435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5159" y="2532629"/>
            <a:ext cx="3365727" cy="2926727"/>
          </a:xfrm>
        </p:spPr>
        <p:txBody>
          <a:bodyPr/>
          <a:lstStyle/>
          <a:p>
            <a:pPr>
              <a:defRPr/>
            </a:pPr>
            <a:r>
              <a:rPr lang="ko-KR" altLang="en-US" sz="22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해시태그</a:t>
            </a:r>
          </a:p>
          <a:p>
            <a:pPr marL="0" indent="0">
              <a:buNone/>
              <a:defRPr/>
            </a:pPr>
            <a:r>
              <a:rPr lang="ko-KR" altLang="en-US" sz="22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	검색 시간</a:t>
            </a:r>
          </a:p>
          <a:p>
            <a:pPr marL="0" indent="0">
              <a:buNone/>
              <a:defRPr/>
            </a:pPr>
            <a:endParaRPr lang="ko-KR" altLang="en-US" sz="225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  <a:p>
            <a:pPr>
              <a:defRPr/>
            </a:pPr>
            <a:r>
              <a:rPr lang="en-US" altLang="ko-KR" sz="22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3D</a:t>
            </a:r>
            <a:r>
              <a:rPr lang="ko-KR" altLang="en-US" sz="22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 모형 디자인</a:t>
            </a:r>
          </a:p>
          <a:p>
            <a:pPr marL="0" indent="0">
              <a:buNone/>
              <a:defRPr/>
            </a:pPr>
            <a:r>
              <a:rPr lang="ko-KR" altLang="en-US" sz="2250" dirty="0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	디자인 </a:t>
            </a:r>
            <a:r>
              <a:rPr lang="ko-KR" altLang="en-US" sz="2250" dirty="0" err="1">
                <a:latin typeface="12LotteMartDreamBold" panose="02020603020101020101" pitchFamily="18" charset="-127"/>
                <a:ea typeface="12LotteMartDreamBold" panose="02020603020101020101" pitchFamily="18" charset="-127"/>
              </a:rPr>
              <a:t>소통률</a:t>
            </a:r>
            <a:endParaRPr lang="ko-KR" altLang="en-US" sz="2250" dirty="0">
              <a:latin typeface="12LotteMartDreamBold" panose="02020603020101020101" pitchFamily="18" charset="-127"/>
              <a:ea typeface="12LotteMartDreamBold" panose="02020603020101020101" pitchFamily="18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28650" y="1173956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en-US" altLang="ko-KR" sz="33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Difference</a:t>
            </a:r>
          </a:p>
        </p:txBody>
      </p:sp>
      <p:sp>
        <p:nvSpPr>
          <p:cNvPr id="6" name="빼기 기호 5"/>
          <p:cNvSpPr/>
          <p:nvPr/>
        </p:nvSpPr>
        <p:spPr>
          <a:xfrm flipV="1">
            <a:off x="456490" y="1130095"/>
            <a:ext cx="2194760" cy="20048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pic>
        <p:nvPicPr>
          <p:cNvPr id="7" name="케이크 모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5947968" y="2542284"/>
            <a:ext cx="2938302" cy="2426576"/>
          </a:xfrm>
          <a:prstGeom prst="rect">
            <a:avLst/>
          </a:prstGeom>
        </p:spPr>
      </p:pic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08867" y="2568988"/>
            <a:ext cx="2252839" cy="2441842"/>
          </a:xfrm>
          <a:prstGeom prst="rect">
            <a:avLst/>
          </a:prstGeom>
        </p:spPr>
      </p:pic>
      <p:sp>
        <p:nvSpPr>
          <p:cNvPr id="11" name="화살표: 오른쪽 10"/>
          <p:cNvSpPr/>
          <p:nvPr/>
        </p:nvSpPr>
        <p:spPr>
          <a:xfrm>
            <a:off x="852146" y="3017725"/>
            <a:ext cx="285750" cy="1428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5858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cxnSp>
        <p:nvCxnSpPr>
          <p:cNvPr id="13" name="직선 화살표 연결선 12"/>
          <p:cNvCxnSpPr/>
          <p:nvPr/>
        </p:nvCxnSpPr>
        <p:spPr>
          <a:xfrm rot="5400000">
            <a:off x="2582238" y="3122839"/>
            <a:ext cx="295955" cy="2"/>
          </a:xfrm>
          <a:prstGeom prst="straightConnector1">
            <a:avLst/>
          </a:prstGeom>
          <a:ln w="635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16200000" flipV="1">
            <a:off x="3121081" y="4281147"/>
            <a:ext cx="316368" cy="10208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/>
          <p:cNvSpPr/>
          <p:nvPr/>
        </p:nvSpPr>
        <p:spPr>
          <a:xfrm>
            <a:off x="866433" y="4215834"/>
            <a:ext cx="285750" cy="1428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5858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7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en-US" altLang="ko-KR" sz="33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Benefit</a:t>
            </a:r>
          </a:p>
        </p:txBody>
      </p:sp>
      <p:sp>
        <p:nvSpPr>
          <p:cNvPr id="11" name="빼기 기호 10"/>
          <p:cNvSpPr/>
          <p:nvPr/>
        </p:nvSpPr>
        <p:spPr>
          <a:xfrm>
            <a:off x="456490" y="1107281"/>
            <a:ext cx="1674287" cy="71799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  <p:grpSp>
        <p:nvGrpSpPr>
          <p:cNvPr id="22" name="그룹 21"/>
          <p:cNvGrpSpPr/>
          <p:nvPr/>
        </p:nvGrpSpPr>
        <p:grpSpPr>
          <a:xfrm>
            <a:off x="1589464" y="2011009"/>
            <a:ext cx="2820536" cy="3497801"/>
            <a:chOff x="2119285" y="1355466"/>
            <a:chExt cx="3760715" cy="4663734"/>
          </a:xfrm>
        </p:grpSpPr>
        <p:sp>
          <p:nvSpPr>
            <p:cNvPr id="4" name="직사각형 9"/>
            <p:cNvSpPr/>
            <p:nvPr/>
          </p:nvSpPr>
          <p:spPr>
            <a:xfrm>
              <a:off x="2119285" y="1355466"/>
              <a:ext cx="3752876" cy="56381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dirty="0">
                  <a:latin typeface="JejuGothic" panose="02000300000000000000" pitchFamily="2" charset="-127"/>
                  <a:ea typeface="JejuGothic" panose="02000300000000000000" pitchFamily="2" charset="-127"/>
                </a:rPr>
                <a:t>판매자</a:t>
              </a:r>
            </a:p>
          </p:txBody>
        </p:sp>
        <p:sp>
          <p:nvSpPr>
            <p:cNvPr id="3" name="직사각형 8"/>
            <p:cNvSpPr/>
            <p:nvPr/>
          </p:nvSpPr>
          <p:spPr>
            <a:xfrm>
              <a:off x="2121600" y="1915200"/>
              <a:ext cx="3758400" cy="410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68580" tIns="34290" rIns="68580" bIns="34290" anchor="t">
              <a:noAutofit/>
            </a:bodyPr>
            <a:lstStyle/>
            <a:p>
              <a:pPr marL="257175" indent="-257175"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buFont typeface="+mj-lt"/>
                <a:buAutoNum type="arabicPeriod"/>
                <a:defRPr lang="ko-KR" altLang="en-US"/>
              </a:pPr>
              <a:endParaRPr lang="ko-KR" altLang="en-US" sz="1650" dirty="0">
                <a:latin typeface="JejuGothic" panose="02000300000000000000" pitchFamily="2" charset="-127"/>
                <a:ea typeface="JejuGothic" panose="02000300000000000000" pitchFamily="2" charset="-127"/>
                <a:cs typeface="+mj-cs"/>
              </a:endParaRPr>
            </a:p>
            <a:p>
              <a:pPr marL="257175" indent="-257175"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buFont typeface="+mj-lt"/>
                <a:buAutoNum type="arabicPeriod"/>
                <a:defRPr lang="ko-KR" altLang="en-US"/>
              </a:pPr>
              <a:r>
                <a:rPr lang="ko-KR" altLang="en-US" sz="1650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고객 접근성을 높여 </a:t>
              </a:r>
              <a:r>
                <a:rPr lang="ko-KR" altLang="en-US" sz="1650" b="1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홍보효과</a:t>
              </a:r>
              <a:r>
                <a:rPr lang="ko-KR" altLang="en-US" sz="1650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를 얻음</a:t>
              </a:r>
            </a:p>
            <a:p>
              <a:pPr marL="257175" indent="-257175"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buFont typeface="+mj-lt"/>
                <a:buAutoNum type="arabicPeriod"/>
                <a:defRPr lang="ko-KR" altLang="en-US"/>
              </a:pPr>
              <a:endParaRPr lang="ko-KR" altLang="en-US" sz="1650" dirty="0">
                <a:latin typeface="JejuGothic" panose="02000300000000000000" pitchFamily="2" charset="-127"/>
                <a:ea typeface="JejuGothic" panose="02000300000000000000" pitchFamily="2" charset="-127"/>
                <a:cs typeface="+mj-cs"/>
              </a:endParaRPr>
            </a:p>
            <a:p>
              <a:pPr marL="257175" indent="-257175"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buFont typeface="+mj-lt"/>
                <a:buAutoNum type="arabicPeriod"/>
                <a:defRPr lang="ko-KR" altLang="en-US"/>
              </a:pPr>
              <a:r>
                <a:rPr lang="ko-KR" altLang="en-US" sz="1650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홍보 효과에 따른 </a:t>
              </a:r>
              <a:endParaRPr lang="en-US" altLang="ko-KR" sz="1650" dirty="0">
                <a:latin typeface="JejuGothic" panose="02000300000000000000" pitchFamily="2" charset="-127"/>
                <a:ea typeface="JejuGothic" panose="02000300000000000000" pitchFamily="2" charset="-127"/>
                <a:cs typeface="+mj-cs"/>
              </a:endParaRPr>
            </a:p>
            <a:p>
              <a:pPr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defRPr lang="ko-KR" altLang="en-US"/>
              </a:pPr>
              <a:r>
                <a:rPr lang="en-US" altLang="ko-KR" sz="1650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     </a:t>
              </a:r>
              <a:r>
                <a:rPr lang="ko-KR" altLang="en-US" sz="1650" b="1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매출 증가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790884" y="2011009"/>
            <a:ext cx="2820536" cy="3487596"/>
            <a:chOff x="2119285" y="1369072"/>
            <a:chExt cx="3760715" cy="4650128"/>
          </a:xfrm>
        </p:grpSpPr>
        <p:sp>
          <p:nvSpPr>
            <p:cNvPr id="24" name="직사각형 9"/>
            <p:cNvSpPr/>
            <p:nvPr/>
          </p:nvSpPr>
          <p:spPr>
            <a:xfrm>
              <a:off x="2119285" y="1369072"/>
              <a:ext cx="3752876" cy="550206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r>
                <a:rPr lang="ko-KR" altLang="en-US" dirty="0">
                  <a:latin typeface="JejuGothic" panose="02000300000000000000" pitchFamily="2" charset="-127"/>
                  <a:ea typeface="JejuGothic" panose="02000300000000000000" pitchFamily="2" charset="-127"/>
                </a:rPr>
                <a:t>구매자</a:t>
              </a:r>
            </a:p>
          </p:txBody>
        </p:sp>
        <p:sp>
          <p:nvSpPr>
            <p:cNvPr id="26" name="직사각형 8"/>
            <p:cNvSpPr/>
            <p:nvPr/>
          </p:nvSpPr>
          <p:spPr>
            <a:xfrm>
              <a:off x="2121600" y="1915200"/>
              <a:ext cx="3758400" cy="410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68580" tIns="34290" rIns="68580" bIns="34290" anchor="t">
              <a:noAutofit/>
            </a:bodyPr>
            <a:lstStyle/>
            <a:p>
              <a:pPr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defRPr lang="ko-KR" altLang="en-US"/>
              </a:pPr>
              <a:endParaRPr lang="ko-KR" altLang="en-US" sz="1650" dirty="0">
                <a:latin typeface="JejuGothic" panose="02000300000000000000" pitchFamily="2" charset="-127"/>
                <a:ea typeface="JejuGothic" panose="02000300000000000000" pitchFamily="2" charset="-127"/>
                <a:cs typeface="+mj-cs"/>
              </a:endParaRPr>
            </a:p>
            <a:p>
              <a:pPr marL="257175" indent="-257175"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buFont typeface="+mj-lt"/>
                <a:buAutoNum type="arabicPeriod"/>
                <a:defRPr lang="ko-KR" altLang="en-US"/>
              </a:pPr>
              <a:r>
                <a:rPr lang="ko-KR" altLang="en-US" sz="1650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해시태그를 이용해 </a:t>
              </a:r>
              <a:endParaRPr lang="en-US" altLang="ko-KR" sz="1650" dirty="0">
                <a:latin typeface="JejuGothic" panose="02000300000000000000" pitchFamily="2" charset="-127"/>
                <a:ea typeface="JejuGothic" panose="02000300000000000000" pitchFamily="2" charset="-127"/>
                <a:cs typeface="+mj-cs"/>
              </a:endParaRPr>
            </a:p>
            <a:p>
              <a:pPr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defRPr lang="ko-KR" altLang="en-US"/>
              </a:pPr>
              <a:r>
                <a:rPr lang="en-US" altLang="ko-KR" sz="1650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    </a:t>
              </a:r>
              <a:r>
                <a:rPr lang="ko-KR" altLang="en-US" sz="1650" b="1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검색 시간 최소화</a:t>
              </a:r>
            </a:p>
            <a:p>
              <a:pPr marL="257175" indent="-257175"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buFont typeface="+mj-lt"/>
                <a:buAutoNum type="arabicPeriod"/>
                <a:defRPr lang="ko-KR" altLang="en-US"/>
              </a:pPr>
              <a:endParaRPr lang="ko-KR" altLang="en-US" sz="1650" dirty="0">
                <a:latin typeface="JejuGothic" panose="02000300000000000000" pitchFamily="2" charset="-127"/>
                <a:ea typeface="JejuGothic" panose="02000300000000000000" pitchFamily="2" charset="-127"/>
                <a:cs typeface="+mj-cs"/>
              </a:endParaRPr>
            </a:p>
            <a:p>
              <a:pPr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defRPr lang="ko-KR" altLang="en-US"/>
              </a:pPr>
              <a:r>
                <a:rPr lang="en-US" altLang="ko-KR" sz="1650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2. </a:t>
              </a:r>
              <a:r>
                <a:rPr lang="ko-KR" altLang="en-US" sz="1650" b="1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원하는 디자인 </a:t>
              </a:r>
              <a:r>
                <a:rPr lang="ko-KR" altLang="en-US" sz="1650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설정 가능</a:t>
              </a:r>
            </a:p>
            <a:p>
              <a:pPr marL="257175" indent="-257175"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buFont typeface="+mj-lt"/>
                <a:buAutoNum type="arabicPeriod"/>
                <a:defRPr lang="ko-KR" altLang="en-US"/>
              </a:pPr>
              <a:endParaRPr lang="ko-KR" altLang="en-US" sz="1650" dirty="0">
                <a:latin typeface="JejuGothic" panose="02000300000000000000" pitchFamily="2" charset="-127"/>
                <a:ea typeface="JejuGothic" panose="02000300000000000000" pitchFamily="2" charset="-127"/>
                <a:cs typeface="+mj-cs"/>
              </a:endParaRPr>
            </a:p>
            <a:p>
              <a:pPr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defRPr lang="ko-KR" altLang="en-US"/>
              </a:pPr>
              <a:r>
                <a:rPr lang="en-US" altLang="ko-KR" sz="1650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3. </a:t>
              </a:r>
              <a:r>
                <a:rPr lang="ko-KR" altLang="en-US" sz="1650" b="1" dirty="0">
                  <a:latin typeface="JejuGothic" panose="02000300000000000000" pitchFamily="2" charset="-127"/>
                  <a:ea typeface="JejuGothic" panose="02000300000000000000" pitchFamily="2" charset="-127"/>
                  <a:cs typeface="+mj-cs"/>
                </a:rPr>
                <a:t>주문 및 픽업 시간 감소</a:t>
              </a:r>
            </a:p>
            <a:p>
              <a:pPr>
                <a:lnSpc>
                  <a:spcPct val="150000"/>
                </a:lnSpc>
                <a:buClr>
                  <a:srgbClr val="1C3D62">
                    <a:alpha val="100000"/>
                  </a:srgbClr>
                </a:buClr>
                <a:defRPr lang="ko-KR" altLang="en-US"/>
              </a:pPr>
              <a:endParaRPr lang="ko-KR" altLang="en-US" sz="1650" dirty="0">
                <a:latin typeface="JejuGothic" panose="02000300000000000000" pitchFamily="2" charset="-127"/>
                <a:ea typeface="JejuGothic" panose="02000300000000000000" pitchFamily="2" charset="-127"/>
                <a:cs typeface="+mj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49DB78-B148-4AE1-A1FA-8ADBD88C1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57"/>
          <a:stretch/>
        </p:blipFill>
        <p:spPr>
          <a:xfrm>
            <a:off x="5078078" y="1329004"/>
            <a:ext cx="2836521" cy="41999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A36040-8357-4F7C-919C-019E2FB6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101"/>
          <a:stretch/>
        </p:blipFill>
        <p:spPr>
          <a:xfrm>
            <a:off x="1267535" y="2256851"/>
            <a:ext cx="3188447" cy="327214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06356277-7567-4F2B-95FF-D4F72AB67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572042"/>
          </a:xfrm>
        </p:spPr>
        <p:txBody>
          <a:bodyPr vert="horz" lIns="68580" tIns="34290" rIns="68580" bIns="34290" anchor="ctr">
            <a:normAutofit/>
          </a:bodyPr>
          <a:lstStyle/>
          <a:p>
            <a:pPr>
              <a:defRPr/>
            </a:pPr>
            <a:r>
              <a:rPr lang="ko-KR" altLang="en-US" sz="21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실제 주문 테스트</a:t>
            </a:r>
            <a:r>
              <a:rPr lang="en-US" altLang="ko-KR" sz="2175" b="1" dirty="0">
                <a:latin typeface="JejuGothic" panose="02000300000000000000" pitchFamily="2" charset="-127"/>
                <a:ea typeface="JejuGothic" panose="02000300000000000000" pitchFamily="2" charset="-127"/>
              </a:rPr>
              <a:t>(MVP)</a:t>
            </a:r>
            <a:endParaRPr lang="ko-KR" altLang="en-US" sz="2175" b="1" dirty="0">
              <a:latin typeface="JejuGothic" panose="02000300000000000000" pitchFamily="2" charset="-127"/>
              <a:ea typeface="JejuGothic" panose="02000300000000000000" pitchFamily="2" charset="-127"/>
            </a:endParaRPr>
          </a:p>
        </p:txBody>
      </p:sp>
      <p:sp>
        <p:nvSpPr>
          <p:cNvPr id="13" name="빼기 기호 12">
            <a:extLst>
              <a:ext uri="{FF2B5EF4-FFF2-40B4-BE49-F238E27FC236}">
                <a16:creationId xmlns:a16="http://schemas.microsoft.com/office/drawing/2014/main" id="{D9C755C5-BAF7-4B2E-9C09-27353D62256E}"/>
              </a:ext>
            </a:extLst>
          </p:cNvPr>
          <p:cNvSpPr/>
          <p:nvPr/>
        </p:nvSpPr>
        <p:spPr>
          <a:xfrm>
            <a:off x="299329" y="1107281"/>
            <a:ext cx="2808000" cy="30978"/>
          </a:xfrm>
          <a:prstGeom prst="mathMinus">
            <a:avLst>
              <a:gd name="adj1" fmla="val 23520"/>
            </a:avLst>
          </a:prstGeom>
          <a:solidFill>
            <a:srgbClr val="ED0E0F"/>
          </a:solidFill>
          <a:ln>
            <a:solidFill>
              <a:srgbClr val="ED0E0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389243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630</Words>
  <Application>Microsoft Office PowerPoint</Application>
  <PresentationFormat>화면 슬라이드 쇼(4:3)</PresentationFormat>
  <Paragraphs>207</Paragraphs>
  <Slides>30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12LotteMartDreamBold</vt:lpstr>
      <vt:lpstr>Cafe24 Dangdanghae</vt:lpstr>
      <vt:lpstr>Cafe24 Ohsquare</vt:lpstr>
      <vt:lpstr>DX마카롱</vt:lpstr>
      <vt:lpstr>JejuGothic</vt:lpstr>
      <vt:lpstr>맑은 고딕</vt:lpstr>
      <vt:lpstr>Arial</vt:lpstr>
      <vt:lpstr>Calibri</vt:lpstr>
      <vt:lpstr>Calibri Light</vt:lpstr>
      <vt:lpstr>Open Sans</vt:lpstr>
      <vt:lpstr>Office 테마</vt:lpstr>
      <vt:lpstr>케이크 테일러</vt:lpstr>
      <vt:lpstr>PowerPoint 프레젠테이션</vt:lpstr>
      <vt:lpstr>Problem</vt:lpstr>
      <vt:lpstr>PowerPoint 프레젠테이션</vt:lpstr>
      <vt:lpstr>Solution</vt:lpstr>
      <vt:lpstr>PowerPoint 프레젠테이션</vt:lpstr>
      <vt:lpstr>Difference</vt:lpstr>
      <vt:lpstr>Benefit</vt:lpstr>
      <vt:lpstr>실제 주문 테스트(MVP)</vt:lpstr>
      <vt:lpstr>재활용 용기 사용 설문조사</vt:lpstr>
      <vt:lpstr>실리콘 케이크 상자</vt:lpstr>
      <vt:lpstr>Design</vt:lpstr>
      <vt:lpstr>Design</vt:lpstr>
      <vt:lpstr>반납함 설치</vt:lpstr>
      <vt:lpstr>Achieve</vt:lpstr>
      <vt:lpstr>Expected</vt:lpstr>
      <vt:lpstr>Market Research</vt:lpstr>
      <vt:lpstr>Profit</vt:lpstr>
      <vt:lpstr>Team</vt:lpstr>
      <vt:lpstr>PowerPoint 프레젠테이션</vt:lpstr>
      <vt:lpstr>PowerPoint 프레젠테이션</vt:lpstr>
      <vt:lpstr>추가자료</vt:lpstr>
      <vt:lpstr>추가자료</vt:lpstr>
      <vt:lpstr>추가자료</vt:lpstr>
      <vt:lpstr>추가자료</vt:lpstr>
      <vt:lpstr>추가자료</vt:lpstr>
      <vt:lpstr>추가자료</vt:lpstr>
      <vt:lpstr>추가자료</vt:lpstr>
      <vt:lpstr>추가자료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케이크 테일러</dc:title>
  <dc:creator>이보영</dc:creator>
  <cp:lastModifiedBy>전 민지</cp:lastModifiedBy>
  <cp:revision>106</cp:revision>
  <dcterms:created xsi:type="dcterms:W3CDTF">2021-05-02T19:12:00Z</dcterms:created>
  <dcterms:modified xsi:type="dcterms:W3CDTF">2021-05-10T04:44:42Z</dcterms:modified>
  <cp:version>1000.0000.01</cp:version>
</cp:coreProperties>
</file>